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xanium"/>
      <p:regular r:id="rId31"/>
      <p:bold r:id="rId32"/>
    </p:embeddedFont>
    <p:embeddedFont>
      <p:font typeface="Oxanium ExtraBold"/>
      <p:bold r:id="rId33"/>
    </p:embeddedFont>
    <p:embeddedFont>
      <p:font typeface="Unica One"/>
      <p:regular r:id="rId34"/>
    </p:embeddedFont>
    <p:embeddedFont>
      <p:font typeface="Oswald"/>
      <p:regular r:id="rId35"/>
      <p:bold r:id="rId36"/>
    </p:embeddedFont>
    <p:embeddedFont>
      <p:font typeface="Scope One"/>
      <p:regular r:id="rId37"/>
    </p:embeddedFont>
    <p:embeddedFont>
      <p:font typeface="Oxanium SemiBo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xan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xaniumExtraBold-bold.fntdata"/><Relationship Id="rId10" Type="http://schemas.openxmlformats.org/officeDocument/2006/relationships/slide" Target="slides/slide5.xml"/><Relationship Id="rId32" Type="http://schemas.openxmlformats.org/officeDocument/2006/relationships/font" Target="fonts/Oxanium-bold.fntdata"/><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UnicaOne-regular.fntdata"/><Relationship Id="rId15" Type="http://schemas.openxmlformats.org/officeDocument/2006/relationships/slide" Target="slides/slide10.xml"/><Relationship Id="rId37" Type="http://schemas.openxmlformats.org/officeDocument/2006/relationships/font" Target="fonts/ScopeOne-regular.fntdata"/><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39" Type="http://schemas.openxmlformats.org/officeDocument/2006/relationships/font" Target="fonts/OxaniumSemiBold-bold.fntdata"/><Relationship Id="rId16" Type="http://schemas.openxmlformats.org/officeDocument/2006/relationships/slide" Target="slides/slide11.xml"/><Relationship Id="rId38" Type="http://schemas.openxmlformats.org/officeDocument/2006/relationships/font" Target="fonts/Oxanium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 chose this project in large part just because I think stars and astrophysics are really really cool, and I wanted to try working with this kind of data.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86afeb41f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86afeb41f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8ddebf9e63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8ddebf9e63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8e3d7ce5d0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8e3d7ce5d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What’s the point? Well one big reason is that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Different types lead different lives and behave differently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large blue O type star might live less than 10 thousand years and then implode into a black hole, whereas an M type red dwarf might last trillions of years before slowly dying out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Additionally, stellar type makes a good filter when searching for stars that meet specific criteria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if you’re looking for habitable planets &gt;&gt;&gt;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 at F and G stars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Given that astronomers determine stellar type by looking at spectra, why model it?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the trouble is, &gt;&gt;&gt;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there’s as much data as there are stars in the sky, and there’s just not enough time to classify them all manually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&gt;&gt;&gt; &gt;&gt;&gt; i want to automate the process.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8f1453f4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8f1453f4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8e3d7ce5d0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8e3d7ce5d0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models for comparison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8e3d7ce5d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8e3d7ce5d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Some models for comparison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8ddebf9e63_0_2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8ddebf9e63_0_2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Let’s say we have this star</a:t>
            </a:r>
            <a:endParaRPr/>
          </a:p>
          <a:p>
            <a:pPr indent="-298450" lvl="0" marL="457200" rtl="0" algn="l">
              <a:spcBef>
                <a:spcPts val="0"/>
              </a:spcBef>
              <a:spcAft>
                <a:spcPts val="0"/>
              </a:spcAft>
              <a:buSzPts val="1100"/>
              <a:buChar char="-"/>
            </a:pPr>
            <a:r>
              <a:rPr lang="en"/>
              <a:t>Take spectrum measuring across wavelengths</a:t>
            </a:r>
            <a:endParaRPr/>
          </a:p>
          <a:p>
            <a:pPr indent="-298450" lvl="0" marL="457200" rtl="0" algn="l">
              <a:spcBef>
                <a:spcPts val="0"/>
              </a:spcBef>
              <a:spcAft>
                <a:spcPts val="0"/>
              </a:spcAft>
              <a:buSzPts val="1100"/>
              <a:buChar char="-"/>
            </a:pPr>
            <a:r>
              <a:rPr lang="en"/>
              <a:t>Measure intensity at specific line indices corr to elements</a:t>
            </a:r>
            <a:endParaRPr/>
          </a:p>
          <a:p>
            <a:pPr indent="-298450" lvl="0" marL="457200" rtl="0" algn="l">
              <a:spcBef>
                <a:spcPts val="0"/>
              </a:spcBef>
              <a:spcAft>
                <a:spcPts val="0"/>
              </a:spcAft>
              <a:buSzPts val="1100"/>
              <a:buChar char="-"/>
            </a:pPr>
            <a:r>
              <a:rPr lang="en"/>
              <a:t>Feed into model to determine type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8eee9ff85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8eee9ff85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86afeb41f2_1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86afeb41f2_1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8ddebf9e63_0_2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8ddebf9e63_0_2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 1: Normal stellar spectral types, pic 2: abnormal stellar spectral types, pic 3: elemental spectra, pic 4: stellar spectra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530b38b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530b38b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getting into the project details, just in case </a:t>
            </a:r>
            <a:r>
              <a:rPr lang="en"/>
              <a:t>not everyone in the audience has a degree in astrophysics</a:t>
            </a:r>
            <a:r>
              <a:rPr lang="en"/>
              <a:t>, let me briefly </a:t>
            </a:r>
            <a:r>
              <a:rPr lang="en"/>
              <a:t>overview</a:t>
            </a:r>
            <a:r>
              <a:rPr lang="en"/>
              <a:t> the science of this project</a:t>
            </a:r>
            <a:endParaRPr/>
          </a:p>
          <a:p>
            <a:pPr indent="-298450" lvl="0" marL="457200" rtl="0" algn="l">
              <a:spcBef>
                <a:spcPts val="0"/>
              </a:spcBef>
              <a:spcAft>
                <a:spcPts val="0"/>
              </a:spcAft>
              <a:buSzPts val="1100"/>
              <a:buChar char="-"/>
            </a:pPr>
            <a:r>
              <a:rPr lang="en"/>
              <a:t>First, the target class I was attempting to predict is what’s called Morgan-Keenan spectral types, which look a little something like this &gt;&gt;&gt;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8ddebf9e63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8ddebf9e63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 1: Normal stellar spectral types, pic 2: abnormal stellar spectral types, pic 3: elemental spectra, pic 4: stellar spectra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86afeb41f2_1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86afeb41f2_1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 1: Normal stellar spectral types, pic 2: abnormal stellar spectral types, pic 3: elemental spectra, pic 4: stellar spectra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8eee9ff85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8eee9ff85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8ddebf9e63_0_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8ddebf9e63_0_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8ddebf9e63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8ddebf9e63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8ddebf9e63_0_2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8ddebf9e63_0_2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86afeb41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86afeb41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These spectral types are essentially a means to </a:t>
            </a:r>
            <a:r>
              <a:rPr lang="en">
                <a:solidFill>
                  <a:schemeClr val="dk1"/>
                </a:solidFill>
              </a:rPr>
              <a:t>g</a:t>
            </a:r>
            <a:r>
              <a:rPr lang="en">
                <a:solidFill>
                  <a:schemeClr val="dk1"/>
                </a:solidFill>
              </a:rPr>
              <a:t>roup stars with similar characteristics</a:t>
            </a:r>
            <a:r>
              <a:rPr lang="en"/>
              <a:t> such as </a:t>
            </a:r>
            <a:r>
              <a:rPr lang="en"/>
              <a:t>mass and temperature</a:t>
            </a:r>
            <a:endParaRPr/>
          </a:p>
          <a:p>
            <a:pPr indent="-298450" lvl="0" marL="457200" rtl="0" algn="l">
              <a:spcBef>
                <a:spcPts val="0"/>
              </a:spcBef>
              <a:spcAft>
                <a:spcPts val="0"/>
              </a:spcAft>
              <a:buSzPts val="1100"/>
              <a:buChar char="-"/>
            </a:pPr>
            <a:r>
              <a:rPr lang="en"/>
              <a:t>These characteristics strongly affect color - think about how a candle flame is blue in the center, at the hottest part</a:t>
            </a:r>
            <a:endParaRPr/>
          </a:p>
          <a:p>
            <a:pPr indent="-298450" lvl="0" marL="457200" rtl="0" algn="l">
              <a:spcBef>
                <a:spcPts val="0"/>
              </a:spcBef>
              <a:spcAft>
                <a:spcPts val="0"/>
              </a:spcAft>
              <a:buSzPts val="1100"/>
              <a:buChar char="-"/>
            </a:pPr>
            <a:r>
              <a:rPr lang="en"/>
              <a:t>So in order to determine type, astronomers look at… </a:t>
            </a:r>
            <a:r>
              <a:rPr lang="en">
                <a:solidFill>
                  <a:schemeClr val="dk1"/>
                </a:solidFill>
              </a:rPr>
              <a:t>&gt;&gt;&gt;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86afeb41f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86afeb41f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spectrum of visible light coming from by star as in this colored bar here</a:t>
            </a:r>
            <a:endParaRPr/>
          </a:p>
          <a:p>
            <a:pPr indent="-298450" lvl="0" marL="457200" rtl="0" algn="l">
              <a:spcBef>
                <a:spcPts val="0"/>
              </a:spcBef>
              <a:spcAft>
                <a:spcPts val="0"/>
              </a:spcAft>
              <a:buSzPts val="1100"/>
              <a:buChar char="-"/>
            </a:pPr>
            <a:r>
              <a:rPr lang="en"/>
              <a:t>Then they record the </a:t>
            </a:r>
            <a:r>
              <a:rPr lang="en"/>
              <a:t>intensity</a:t>
            </a:r>
            <a:r>
              <a:rPr lang="en"/>
              <a:t> of light according to </a:t>
            </a:r>
            <a:r>
              <a:rPr lang="en"/>
              <a:t>wavelength</a:t>
            </a:r>
            <a:r>
              <a:rPr lang="en"/>
              <a:t>, which looks like this &gt;&gt;&gt;</a:t>
            </a:r>
            <a:endParaRPr/>
          </a:p>
          <a:p>
            <a:pPr indent="-298450" lvl="0" marL="457200" rtl="0" algn="l">
              <a:spcBef>
                <a:spcPts val="0"/>
              </a:spcBef>
              <a:spcAft>
                <a:spcPts val="0"/>
              </a:spcAft>
              <a:buSzPts val="1100"/>
              <a:buChar char="-"/>
            </a:pPr>
            <a:r>
              <a:rPr lang="en"/>
              <a:t>The features of my data are estimates of this intensity at a series of specific line indices</a:t>
            </a:r>
            <a:endParaRPr/>
          </a:p>
          <a:p>
            <a:pPr indent="-298450" lvl="0" marL="457200" rtl="0" algn="l">
              <a:spcBef>
                <a:spcPts val="0"/>
              </a:spcBef>
              <a:spcAft>
                <a:spcPts val="0"/>
              </a:spcAft>
              <a:buSzPts val="1100"/>
              <a:buChar char="-"/>
            </a:pPr>
            <a:r>
              <a:rPr lang="en"/>
              <a:t>Now at this point, you might be asking yourself… </a:t>
            </a:r>
            <a:r>
              <a:rPr lang="en">
                <a:solidFill>
                  <a:schemeClr val="dk1"/>
                </a:solidFill>
              </a:rPr>
              <a:t>&gt;&gt;&gt;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8ddebf9e63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8ddebf9e63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modelling, I needed to check out the distribution my target classes &gt;&gt;&gt;</a:t>
            </a:r>
            <a:endParaRPr/>
          </a:p>
          <a:p>
            <a:pPr indent="-298450" lvl="0" marL="457200" rtl="0" algn="l">
              <a:spcBef>
                <a:spcPts val="0"/>
              </a:spcBef>
              <a:spcAft>
                <a:spcPts val="0"/>
              </a:spcAft>
              <a:buSzPts val="1100"/>
              <a:buChar char="-"/>
            </a:pPr>
            <a:r>
              <a:rPr lang="en"/>
              <a:t>Plot shows distribution of spectral types in my data</a:t>
            </a:r>
            <a:r>
              <a:rPr lang="en"/>
              <a:t> - as you can see, it’s super imbalanced!</a:t>
            </a:r>
            <a:endParaRPr/>
          </a:p>
          <a:p>
            <a:pPr indent="-298450" lvl="0" marL="457200" rtl="0" algn="l">
              <a:spcBef>
                <a:spcPts val="0"/>
              </a:spcBef>
              <a:spcAft>
                <a:spcPts val="0"/>
              </a:spcAft>
              <a:buSzPts val="1100"/>
              <a:buChar char="-"/>
            </a:pPr>
            <a:r>
              <a:rPr lang="en"/>
              <a:t>To correct this I ended up doing two things: </a:t>
            </a:r>
            <a:r>
              <a:rPr lang="en">
                <a:solidFill>
                  <a:schemeClr val="dk1"/>
                </a:solidFill>
              </a:rPr>
              <a:t>&gt;&gt;&gt;</a:t>
            </a:r>
            <a:endParaRPr/>
          </a:p>
          <a:p>
            <a:pPr indent="-298450" lvl="0" marL="457200" rtl="0" algn="l">
              <a:spcBef>
                <a:spcPts val="0"/>
              </a:spcBef>
              <a:spcAft>
                <a:spcPts val="0"/>
              </a:spcAft>
              <a:buSzPts val="1100"/>
              <a:buChar char="-"/>
            </a:pPr>
            <a:r>
              <a:rPr lang="en"/>
              <a:t>1st, I undersampled large classes </a:t>
            </a:r>
            <a:r>
              <a:rPr lang="en">
                <a:solidFill>
                  <a:schemeClr val="dk1"/>
                </a:solidFill>
              </a:rPr>
              <a:t>&gt;&gt;&gt;</a:t>
            </a:r>
            <a:endParaRPr/>
          </a:p>
          <a:p>
            <a:pPr indent="-298450" lvl="0" marL="457200" rtl="0" algn="l">
              <a:spcBef>
                <a:spcPts val="0"/>
              </a:spcBef>
              <a:spcAft>
                <a:spcPts val="0"/>
              </a:spcAft>
              <a:buSzPts val="1100"/>
              <a:buChar char="-"/>
            </a:pPr>
            <a:r>
              <a:rPr lang="en"/>
              <a:t>then oversampled small classes to get a uniform quantity of 10k samples for every class</a:t>
            </a:r>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8e3d7ce5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8e3d7ce5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trying out a number of models, I ended up using this model &gt;&gt;&gt;</a:t>
            </a:r>
            <a:endParaRPr/>
          </a:p>
          <a:p>
            <a:pPr indent="-298450" lvl="0" marL="457200" rtl="0" algn="l">
              <a:spcBef>
                <a:spcPts val="0"/>
              </a:spcBef>
              <a:spcAft>
                <a:spcPts val="0"/>
              </a:spcAft>
              <a:buSzPts val="1100"/>
              <a:buChar char="-"/>
            </a:pPr>
            <a:r>
              <a:rPr lang="en"/>
              <a:t>Histogram-based gradient boosting is a fairly new model, so for those of you unfamiliar with it, this model is an experimental model in sklearn that uses histogram binning to reduce features down to discrete ranges rather than a continuous spectrum, which vastly speeds up decision splitting. &gt;&gt;&gt;</a:t>
            </a:r>
            <a:endParaRPr/>
          </a:p>
          <a:p>
            <a:pPr indent="-298450" lvl="0" marL="457200" rtl="0" algn="l">
              <a:spcBef>
                <a:spcPts val="0"/>
              </a:spcBef>
              <a:spcAft>
                <a:spcPts val="0"/>
              </a:spcAft>
              <a:buSzPts val="1100"/>
              <a:buChar char="-"/>
            </a:pPr>
            <a:r>
              <a:rPr lang="en"/>
              <a:t>As a result, it scales really well to large numbers of features, which was helpful for me given that my data had 340 feature columns </a:t>
            </a:r>
            <a:r>
              <a:rPr lang="en">
                <a:solidFill>
                  <a:schemeClr val="dk1"/>
                </a:solidFill>
              </a:rPr>
              <a:t>&gt;&gt;&gt;</a:t>
            </a:r>
            <a:endParaRPr/>
          </a:p>
          <a:p>
            <a:pPr indent="-298450" lvl="0" marL="457200" rtl="0" algn="l">
              <a:spcBef>
                <a:spcPts val="0"/>
              </a:spcBef>
              <a:spcAft>
                <a:spcPts val="0"/>
              </a:spcAft>
              <a:buSzPts val="1100"/>
              <a:buChar char="-"/>
            </a:pPr>
            <a:r>
              <a:rPr lang="en"/>
              <a:t>It also has integrated nan handling, which treats nans essentially as a categorical variable integrated with the continuous features. This was really helpful given that some of the NaNs in my data represented data too noisy to accurately determine rather than missing data, which could potentially be a helpful aspect of the feature. </a:t>
            </a:r>
            <a:r>
              <a:rPr lang="en">
                <a:solidFill>
                  <a:schemeClr val="dk1"/>
                </a:solidFill>
              </a:rPr>
              <a:t>&gt;&gt;&gt;</a:t>
            </a:r>
            <a:endParaRPr/>
          </a:p>
          <a:p>
            <a:pPr indent="-298450" lvl="0" marL="457200" rtl="0" algn="l">
              <a:spcBef>
                <a:spcPts val="0"/>
              </a:spcBef>
              <a:spcAft>
                <a:spcPts val="0"/>
              </a:spcAft>
              <a:buSzPts val="1100"/>
              <a:buChar char="-"/>
            </a:pPr>
            <a:r>
              <a:rPr lang="en"/>
              <a:t>Additionally, this model also tends to be faster than other tree based ensemble models when dealing with large sample sizes.</a:t>
            </a:r>
            <a:endParaRPr/>
          </a:p>
          <a:p>
            <a:pPr indent="-298450" lvl="0" marL="457200" rtl="0" algn="l">
              <a:spcBef>
                <a:spcPts val="0"/>
              </a:spcBef>
              <a:spcAft>
                <a:spcPts val="0"/>
              </a:spcAft>
              <a:buSzPts val="1100"/>
              <a:buChar char="-"/>
            </a:pPr>
            <a:r>
              <a:rPr lang="en"/>
              <a:t>In the end, this model outperformed every other model I tried</a:t>
            </a:r>
            <a:r>
              <a:rPr lang="en"/>
              <a:t> (including xgboost), and was indeed faster than the other tree based ensemble models i tried &gt;&gt;&gt;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8e3d7ce5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8e3d7ce5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Speaking of performance, I used a couple of metrics to determine model success. My goal was basically to get the best accuracy rate I could for each and every class, so when I needed a single score metric, &gt;&gt;&gt; I used balanced accuracy score. Since that’s an unweighted mean of class accuracies, it places more value on accuracy across all classes rather than across all samples, thus compensating for class imbalance. </a:t>
            </a:r>
            <a:endParaRPr/>
          </a:p>
          <a:p>
            <a:pPr indent="-298450" lvl="0" marL="457200" rtl="0" algn="l">
              <a:spcBef>
                <a:spcPts val="0"/>
              </a:spcBef>
              <a:spcAft>
                <a:spcPts val="0"/>
              </a:spcAft>
              <a:buSzPts val="1100"/>
              <a:buChar char="-"/>
            </a:pPr>
            <a:r>
              <a:rPr lang="en"/>
              <a:t>However, I have a lot of classes and I was wary of using a single number to represent them all. Even with the metric compensating somewhat for imbalance, really good scores in majority classes will still sometimes cover up poorer scores in minority classes.</a:t>
            </a:r>
            <a:endParaRPr/>
          </a:p>
          <a:p>
            <a:pPr indent="-298450" lvl="0" marL="457200" rtl="0" algn="l">
              <a:spcBef>
                <a:spcPts val="0"/>
              </a:spcBef>
              <a:spcAft>
                <a:spcPts val="0"/>
              </a:spcAft>
              <a:buSzPts val="1100"/>
              <a:buChar char="-"/>
            </a:pPr>
            <a:r>
              <a:rPr lang="en"/>
              <a:t>So to get more detail, through the modelling process, I mapped the confusion matrix normalized by true class, like so </a:t>
            </a:r>
            <a:r>
              <a:rPr lang="en">
                <a:solidFill>
                  <a:schemeClr val="dk1"/>
                </a:solidFill>
              </a:rPr>
              <a:t>&gt;&gt;&gt;</a:t>
            </a:r>
            <a:endParaRPr/>
          </a:p>
          <a:p>
            <a:pPr indent="-298450" lvl="0" marL="457200" rtl="0" algn="l">
              <a:spcBef>
                <a:spcPts val="0"/>
              </a:spcBef>
              <a:spcAft>
                <a:spcPts val="0"/>
              </a:spcAft>
              <a:buSzPts val="1100"/>
              <a:buChar char="-"/>
            </a:pPr>
            <a:r>
              <a:rPr lang="en"/>
              <a:t>With the correct classifications on the diagonal, this plot makes it pretty easy to see at a glance how well the model performed for each class </a:t>
            </a:r>
            <a:r>
              <a:rPr lang="en">
                <a:solidFill>
                  <a:schemeClr val="dk1"/>
                </a:solidFill>
              </a:rPr>
              <a:t>&gt;&gt;&gt;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you can see, for the most part this model did as well for my minority classes as for the others.</a:t>
            </a:r>
            <a:endParaRPr>
              <a:solidFill>
                <a:schemeClr val="dk1"/>
              </a:solidFill>
            </a:endParaRPr>
          </a:p>
          <a:p>
            <a:pPr indent="-298450" lvl="0" marL="457200" rtl="0" algn="l">
              <a:spcBef>
                <a:spcPts val="0"/>
              </a:spcBef>
              <a:spcAft>
                <a:spcPts val="0"/>
              </a:spcAft>
              <a:buSzPts val="1100"/>
              <a:buChar char="-"/>
            </a:pPr>
            <a:r>
              <a:rPr lang="en"/>
              <a:t>However</a:t>
            </a:r>
            <a:r>
              <a:rPr lang="en"/>
              <a:t>, there’s a lot more I would like to add to or change about this model before considering it ready for an automation process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8ddebf9e63_0_2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8ddebf9e63_0_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start with, I would like to expand capability &gt;&gt;&gt;</a:t>
            </a:r>
            <a:endParaRPr/>
          </a:p>
          <a:p>
            <a:pPr indent="-298450" lvl="0" marL="457200" rtl="0" algn="l">
              <a:spcBef>
                <a:spcPts val="0"/>
              </a:spcBef>
              <a:spcAft>
                <a:spcPts val="0"/>
              </a:spcAft>
              <a:buSzPts val="1100"/>
              <a:buChar char="-"/>
            </a:pPr>
            <a:r>
              <a:rPr lang="en"/>
              <a:t>By dividing stellar types into subclasses, which are  &gt;&gt;&gt;</a:t>
            </a:r>
            <a:endParaRPr/>
          </a:p>
          <a:p>
            <a:pPr indent="-298450" lvl="0" marL="457200" rtl="0" algn="l">
              <a:spcBef>
                <a:spcPts val="0"/>
              </a:spcBef>
              <a:spcAft>
                <a:spcPts val="0"/>
              </a:spcAft>
              <a:buSzPts val="1100"/>
              <a:buChar char="-"/>
            </a:pPr>
            <a:r>
              <a:rPr lang="en"/>
              <a:t>and adding in non stellar objects &gt;&gt;&gt;</a:t>
            </a:r>
            <a:endParaRPr/>
          </a:p>
          <a:p>
            <a:pPr indent="-298450" lvl="0" marL="457200" rtl="0" algn="l">
              <a:spcBef>
                <a:spcPts val="0"/>
              </a:spcBef>
              <a:spcAft>
                <a:spcPts val="0"/>
              </a:spcAft>
              <a:buSzPts val="1100"/>
              <a:buChar char="-"/>
            </a:pPr>
            <a:r>
              <a:rPr lang="en"/>
              <a:t>such as galaxies, &gt;&gt;&gt; quasars, and more </a:t>
            </a:r>
            <a:r>
              <a:rPr lang="en">
                <a:solidFill>
                  <a:schemeClr val="dk1"/>
                </a:solidFill>
              </a:rPr>
              <a:t>&gt;&gt;&gt;</a:t>
            </a:r>
            <a:endParaRPr/>
          </a:p>
          <a:p>
            <a:pPr indent="-298450" lvl="0" marL="457200" rtl="0" algn="l">
              <a:spcBef>
                <a:spcPts val="0"/>
              </a:spcBef>
              <a:spcAft>
                <a:spcPts val="0"/>
              </a:spcAft>
              <a:buSzPts val="1100"/>
              <a:buChar char="-"/>
            </a:pPr>
            <a:r>
              <a:rPr lang="en"/>
              <a:t>Additionally, I would like to improve performance and validity of my model in a couple ways &gt;&gt;&gt;</a:t>
            </a:r>
            <a:endParaRPr/>
          </a:p>
          <a:p>
            <a:pPr indent="-298450" lvl="0" marL="457200" rtl="0" algn="l">
              <a:spcBef>
                <a:spcPts val="0"/>
              </a:spcBef>
              <a:spcAft>
                <a:spcPts val="0"/>
              </a:spcAft>
              <a:buSzPts val="1100"/>
              <a:buChar char="-"/>
            </a:pPr>
            <a:r>
              <a:rPr lang="en"/>
              <a:t>One, by branching out my training data sources &gt;&gt;&gt;</a:t>
            </a:r>
            <a:endParaRPr/>
          </a:p>
          <a:p>
            <a:pPr indent="-298450" lvl="0" marL="457200" rtl="0" algn="l">
              <a:spcBef>
                <a:spcPts val="0"/>
              </a:spcBef>
              <a:spcAft>
                <a:spcPts val="0"/>
              </a:spcAft>
              <a:buSzPts val="1100"/>
              <a:buChar char="-"/>
            </a:pPr>
            <a:r>
              <a:rPr lang="en"/>
              <a:t>And two, since I took a significant subsample of my data, I would like to iteratively retrain the model on different random states of under and oversampling to get a more thorough view of the data. &gt;&gt;&gt;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8f1453f4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8f1453f4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concludes</a:t>
            </a:r>
            <a:endParaRPr/>
          </a:p>
          <a:p>
            <a:pPr indent="0" lvl="0" marL="0" rtl="0" algn="l">
              <a:spcBef>
                <a:spcPts val="0"/>
              </a:spcBef>
              <a:spcAft>
                <a:spcPts val="0"/>
              </a:spcAft>
              <a:buNone/>
            </a:pPr>
            <a:r>
              <a:rPr lang="en"/>
              <a:t>Thank you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spTree>
      <p:nvGrpSpPr>
        <p:cNvPr id="9" name="Shape 9"/>
        <p:cNvGrpSpPr/>
        <p:nvPr/>
      </p:nvGrpSpPr>
      <p:grpSpPr>
        <a:xfrm>
          <a:off x="0" y="0"/>
          <a:ext cx="0" cy="0"/>
          <a:chOff x="0" y="0"/>
          <a:chExt cx="0" cy="0"/>
        </a:xfrm>
      </p:grpSpPr>
      <p:sp>
        <p:nvSpPr>
          <p:cNvPr id="10" name="Google Shape;10;p2"/>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9710" y="-14172"/>
            <a:ext cx="9252075" cy="5165294"/>
            <a:chOff x="3655900" y="1642950"/>
            <a:chExt cx="1299175" cy="751250"/>
          </a:xfrm>
        </p:grpSpPr>
        <p:sp>
          <p:nvSpPr>
            <p:cNvPr id="12" name="Google Shape;12;p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3384" y="24104"/>
            <a:ext cx="9191800" cy="5125321"/>
            <a:chOff x="5820575" y="792900"/>
            <a:chExt cx="1357625" cy="786925"/>
          </a:xfrm>
        </p:grpSpPr>
        <p:sp>
          <p:nvSpPr>
            <p:cNvPr id="16" name="Google Shape;16;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59" y="24104"/>
            <a:ext cx="9191800" cy="5125321"/>
            <a:chOff x="5820575" y="792900"/>
            <a:chExt cx="1357625" cy="786925"/>
          </a:xfrm>
        </p:grpSpPr>
        <p:sp>
          <p:nvSpPr>
            <p:cNvPr id="21" name="Google Shape;21;p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 name="Google Shape;25;p2"/>
          <p:cNvPicPr preferRelativeResize="0"/>
          <p:nvPr/>
        </p:nvPicPr>
        <p:blipFill>
          <a:blip r:embed="rId2">
            <a:alphaModFix/>
          </a:blip>
          <a:stretch>
            <a:fillRect/>
          </a:stretch>
        </p:blipFill>
        <p:spPr>
          <a:xfrm>
            <a:off x="-53950" y="-14179"/>
            <a:ext cx="9251902" cy="5486482"/>
          </a:xfrm>
          <a:prstGeom prst="rect">
            <a:avLst/>
          </a:prstGeom>
          <a:noFill/>
          <a:ln>
            <a:noFill/>
          </a:ln>
        </p:spPr>
      </p:pic>
      <p:sp>
        <p:nvSpPr>
          <p:cNvPr id="26" name="Google Shape;26;p2"/>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8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2"/>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8" name="Google Shape;28;p2"/>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2"/>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31" name="Google Shape;31;p2"/>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SECTION_TITLE_AND_DESCRIPTION">
    <p:spTree>
      <p:nvGrpSpPr>
        <p:cNvPr id="184" name="Shape 184"/>
        <p:cNvGrpSpPr/>
        <p:nvPr/>
      </p:nvGrpSpPr>
      <p:grpSpPr>
        <a:xfrm>
          <a:off x="0" y="0"/>
          <a:ext cx="0" cy="0"/>
          <a:chOff x="0" y="0"/>
          <a:chExt cx="0" cy="0"/>
        </a:xfrm>
      </p:grpSpPr>
      <p:sp>
        <p:nvSpPr>
          <p:cNvPr id="185" name="Google Shape;185;p11"/>
          <p:cNvSpPr/>
          <p:nvPr/>
        </p:nvSpPr>
        <p:spPr>
          <a:xfrm>
            <a:off x="-53675"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rect b="b" l="l" r="r" t="t"/>
              <a:pathLst>
                <a:path extrusionOk="0" h="4874" w="397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27600" y="1071750"/>
              <a:ext cx="639500" cy="319775"/>
            </a:xfrm>
            <a:custGeom>
              <a:rect b="b" l="l" r="r" t="t"/>
              <a:pathLst>
                <a:path extrusionOk="0" h="12791" w="2558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264725" y="1249500"/>
              <a:ext cx="199925" cy="85000"/>
            </a:xfrm>
            <a:custGeom>
              <a:rect b="b" l="l" r="r" t="t"/>
              <a:pathLst>
                <a:path extrusionOk="0" h="3400" w="7997">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266875" y="1267600"/>
              <a:ext cx="193675" cy="67225"/>
            </a:xfrm>
            <a:custGeom>
              <a:rect b="b" l="l" r="r" t="t"/>
              <a:pathLst>
                <a:path extrusionOk="0" h="2689" w="7747">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250150" y="1095300"/>
              <a:ext cx="111675" cy="47100"/>
            </a:xfrm>
            <a:custGeom>
              <a:rect b="b" l="l" r="r" t="t"/>
              <a:pathLst>
                <a:path extrusionOk="0" h="1884" w="4467">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252200" y="1105550"/>
              <a:ext cx="108400" cy="37050"/>
            </a:xfrm>
            <a:custGeom>
              <a:rect b="b" l="l" r="r" t="t"/>
              <a:pathLst>
                <a:path extrusionOk="0" h="1482" w="4336">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3458775" y="1213125"/>
              <a:ext cx="138325" cy="76875"/>
            </a:xfrm>
            <a:custGeom>
              <a:rect b="b" l="l" r="r" t="t"/>
              <a:pathLst>
                <a:path extrusionOk="0" h="3075" w="5533">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3459175" y="1223325"/>
              <a:ext cx="132275" cy="68100"/>
            </a:xfrm>
            <a:custGeom>
              <a:rect b="b" l="l" r="r" t="t"/>
              <a:pathLst>
                <a:path extrusionOk="0" h="2724" w="5291">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3075675" y="1182500"/>
              <a:ext cx="105625" cy="108825"/>
            </a:xfrm>
            <a:custGeom>
              <a:rect b="b" l="l" r="r" t="t"/>
              <a:pathLst>
                <a:path extrusionOk="0" h="4353" w="4225">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084300" y="1188800"/>
              <a:ext cx="98125" cy="104000"/>
            </a:xfrm>
            <a:custGeom>
              <a:rect b="b" l="l" r="r" t="t"/>
              <a:pathLst>
                <a:path extrusionOk="0" h="4160" w="3925">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3344575" y="1175650"/>
              <a:ext cx="68400" cy="40700"/>
            </a:xfrm>
            <a:custGeom>
              <a:rect b="b" l="l" r="r" t="t"/>
              <a:pathLst>
                <a:path extrusionOk="0" h="1628" w="2736">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344975" y="1184200"/>
              <a:ext cx="66050" cy="32175"/>
            </a:xfrm>
            <a:custGeom>
              <a:rect b="b" l="l" r="r" t="t"/>
              <a:pathLst>
                <a:path extrusionOk="0" h="1287" w="2642">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3378000" y="1138625"/>
              <a:ext cx="25650" cy="15250"/>
            </a:xfrm>
            <a:custGeom>
              <a:rect b="b" l="l" r="r" t="t"/>
              <a:pathLst>
                <a:path extrusionOk="0" h="610" w="1026">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78600" y="1141875"/>
              <a:ext cx="23725" cy="12000"/>
            </a:xfrm>
            <a:custGeom>
              <a:rect b="b" l="l" r="r" t="t"/>
              <a:pathLst>
                <a:path extrusionOk="0" h="480" w="949">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3439200" y="1173475"/>
              <a:ext cx="25650" cy="15250"/>
            </a:xfrm>
            <a:custGeom>
              <a:rect b="b" l="l" r="r" t="t"/>
              <a:pathLst>
                <a:path extrusionOk="0" h="610" w="1026">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439925" y="1176725"/>
              <a:ext cx="23700" cy="12025"/>
            </a:xfrm>
            <a:custGeom>
              <a:rect b="b" l="l" r="r" t="t"/>
              <a:pathLst>
                <a:path extrusionOk="0" h="481" w="948">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255075" y="1234200"/>
              <a:ext cx="25350" cy="17775"/>
            </a:xfrm>
            <a:custGeom>
              <a:rect b="b" l="l" r="r" t="t"/>
              <a:pathLst>
                <a:path extrusionOk="0" h="711" w="1014">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257650" y="1237050"/>
              <a:ext cx="21950" cy="14950"/>
            </a:xfrm>
            <a:custGeom>
              <a:rect b="b" l="l" r="r" t="t"/>
              <a:pathLst>
                <a:path extrusionOk="0" h="598" w="878">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3388450" y="1087875"/>
              <a:ext cx="37125" cy="15675"/>
            </a:xfrm>
            <a:custGeom>
              <a:rect b="b" l="l" r="r" t="t"/>
              <a:pathLst>
                <a:path extrusionOk="0" h="627" w="1485">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3388875" y="1091000"/>
              <a:ext cx="35900" cy="12600"/>
            </a:xfrm>
            <a:custGeom>
              <a:rect b="b" l="l" r="r" t="t"/>
              <a:pathLst>
                <a:path extrusionOk="0" h="504" w="1436">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3223200" y="1180525"/>
              <a:ext cx="55075" cy="32925"/>
            </a:xfrm>
            <a:custGeom>
              <a:rect b="b" l="l" r="r" t="t"/>
              <a:pathLst>
                <a:path extrusionOk="0" h="1317" w="2203">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3226175" y="1187550"/>
              <a:ext cx="50575" cy="25825"/>
            </a:xfrm>
            <a:custGeom>
              <a:rect b="b" l="l" r="r" t="t"/>
              <a:pathLst>
                <a:path extrusionOk="0" h="1033" w="2023">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172250" y="1248225"/>
              <a:ext cx="66650" cy="49425"/>
            </a:xfrm>
            <a:custGeom>
              <a:rect b="b" l="l" r="r" t="t"/>
              <a:pathLst>
                <a:path extrusionOk="0" h="1977" w="2666">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3176650" y="1254475"/>
              <a:ext cx="62575" cy="44150"/>
            </a:xfrm>
            <a:custGeom>
              <a:rect b="b" l="l" r="r" t="t"/>
              <a:pathLst>
                <a:path extrusionOk="0" h="1766" w="2503">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3452000" y="1067450"/>
              <a:ext cx="96200" cy="72700"/>
            </a:xfrm>
            <a:custGeom>
              <a:rect b="b" l="l" r="r" t="t"/>
              <a:pathLst>
                <a:path extrusionOk="0" h="2908" w="3848">
                  <a:moveTo>
                    <a:pt x="874" y="0"/>
                  </a:moveTo>
                  <a:lnTo>
                    <a:pt x="1" y="1190"/>
                  </a:lnTo>
                  <a:lnTo>
                    <a:pt x="1498" y="2342"/>
                  </a:lnTo>
                  <a:lnTo>
                    <a:pt x="3503" y="2908"/>
                  </a:lnTo>
                  <a:lnTo>
                    <a:pt x="3847" y="1513"/>
                  </a:lnTo>
                  <a:lnTo>
                    <a:pt x="874" y="0"/>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471900" y="1066275"/>
              <a:ext cx="78250" cy="40175"/>
            </a:xfrm>
            <a:custGeom>
              <a:rect b="b" l="l" r="r" t="t"/>
              <a:pathLst>
                <a:path extrusionOk="0" h="1607" w="313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3473950" y="1069350"/>
              <a:ext cx="72500" cy="37125"/>
            </a:xfrm>
            <a:custGeom>
              <a:rect b="b" l="l" r="r" t="t"/>
              <a:pathLst>
                <a:path extrusionOk="0" h="1485" w="290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3317625" y="1046325"/>
              <a:ext cx="70750" cy="45350"/>
            </a:xfrm>
            <a:custGeom>
              <a:rect b="b" l="l" r="r" t="t"/>
              <a:pathLst>
                <a:path extrusionOk="0" h="1814" w="2830">
                  <a:moveTo>
                    <a:pt x="197" y="1"/>
                  </a:moveTo>
                  <a:lnTo>
                    <a:pt x="0" y="1424"/>
                  </a:lnTo>
                  <a:lnTo>
                    <a:pt x="1337" y="1813"/>
                  </a:lnTo>
                  <a:lnTo>
                    <a:pt x="2830" y="1469"/>
                  </a:lnTo>
                  <a:lnTo>
                    <a:pt x="2620" y="83"/>
                  </a:lnTo>
                  <a:lnTo>
                    <a:pt x="197" y="1"/>
                  </a:lnTo>
                  <a:close/>
                </a:path>
              </a:pathLst>
            </a:custGeom>
            <a:solidFill>
              <a:srgbClr val="D96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3322525" y="1039700"/>
              <a:ext cx="60625" cy="15225"/>
            </a:xfrm>
            <a:custGeom>
              <a:rect b="b" l="l" r="r" t="t"/>
              <a:pathLst>
                <a:path extrusionOk="0" h="609" w="2425">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3323150" y="1043050"/>
              <a:ext cx="59175" cy="12000"/>
            </a:xfrm>
            <a:custGeom>
              <a:rect b="b" l="l" r="r" t="t"/>
              <a:pathLst>
                <a:path extrusionOk="0" h="480" w="2367">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417675" y="1118325"/>
              <a:ext cx="106825" cy="50150"/>
            </a:xfrm>
            <a:custGeom>
              <a:rect b="b" l="l" r="r" t="t"/>
              <a:pathLst>
                <a:path extrusionOk="0" h="2006" w="4273">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3418275" y="1125000"/>
              <a:ext cx="102750" cy="44450"/>
            </a:xfrm>
            <a:custGeom>
              <a:rect b="b" l="l" r="r" t="t"/>
              <a:pathLst>
                <a:path extrusionOk="0" h="1778" w="411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1"/>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234" name="Google Shape;234;p11"/>
          <p:cNvCxnSpPr/>
          <p:nvPr/>
        </p:nvCxnSpPr>
        <p:spPr>
          <a:xfrm>
            <a:off x="6005250" y="-99550"/>
            <a:ext cx="0" cy="429600"/>
          </a:xfrm>
          <a:prstGeom prst="straightConnector1">
            <a:avLst/>
          </a:prstGeom>
          <a:noFill/>
          <a:ln cap="flat" cmpd="sng" w="28575">
            <a:solidFill>
              <a:srgbClr val="FFFFFF"/>
            </a:solidFill>
            <a:prstDash val="solid"/>
            <a:round/>
            <a:headEnd len="med" w="med" type="none"/>
            <a:tailEnd len="med" w="med" type="none"/>
          </a:ln>
        </p:spPr>
      </p:cxnSp>
      <p:cxnSp>
        <p:nvCxnSpPr>
          <p:cNvPr id="235" name="Google Shape;235;p11"/>
          <p:cNvCxnSpPr/>
          <p:nvPr/>
        </p:nvCxnSpPr>
        <p:spPr>
          <a:xfrm>
            <a:off x="2989350" y="330150"/>
            <a:ext cx="6031800" cy="0"/>
          </a:xfrm>
          <a:prstGeom prst="straightConnector1">
            <a:avLst/>
          </a:prstGeom>
          <a:noFill/>
          <a:ln cap="flat" cmpd="sng" w="28575">
            <a:solidFill>
              <a:srgbClr val="FFFFFF"/>
            </a:solidFill>
            <a:prstDash val="solid"/>
            <a:round/>
            <a:headEnd len="med" w="med" type="none"/>
            <a:tailEnd len="med" w="med" type="none"/>
          </a:ln>
        </p:spPr>
      </p:cxnSp>
      <p:sp>
        <p:nvSpPr>
          <p:cNvPr id="236" name="Google Shape;236;p11"/>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APTION_ONLY">
    <p:spTree>
      <p:nvGrpSpPr>
        <p:cNvPr id="238" name="Shape 238"/>
        <p:cNvGrpSpPr/>
        <p:nvPr/>
      </p:nvGrpSpPr>
      <p:grpSpPr>
        <a:xfrm>
          <a:off x="0" y="0"/>
          <a:ext cx="0" cy="0"/>
          <a:chOff x="0" y="0"/>
          <a:chExt cx="0" cy="0"/>
        </a:xfrm>
      </p:grpSpPr>
      <p:grpSp>
        <p:nvGrpSpPr>
          <p:cNvPr id="239" name="Google Shape;239;p12"/>
          <p:cNvGrpSpPr/>
          <p:nvPr/>
        </p:nvGrpSpPr>
        <p:grpSpPr>
          <a:xfrm flipH="1">
            <a:off x="273" y="24104"/>
            <a:ext cx="9191800" cy="5125321"/>
            <a:chOff x="5820575" y="792900"/>
            <a:chExt cx="1357625" cy="786925"/>
          </a:xfrm>
        </p:grpSpPr>
        <p:sp>
          <p:nvSpPr>
            <p:cNvPr id="240" name="Google Shape;240;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2"/>
          <p:cNvGrpSpPr/>
          <p:nvPr/>
        </p:nvGrpSpPr>
        <p:grpSpPr>
          <a:xfrm flipH="1">
            <a:off x="-33170" y="24104"/>
            <a:ext cx="9191800" cy="5125321"/>
            <a:chOff x="5820575" y="792900"/>
            <a:chExt cx="1357625" cy="786925"/>
          </a:xfrm>
        </p:grpSpPr>
        <p:sp>
          <p:nvSpPr>
            <p:cNvPr id="245" name="Google Shape;245;p12"/>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12"/>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2"/>
          <p:cNvGrpSpPr/>
          <p:nvPr/>
        </p:nvGrpSpPr>
        <p:grpSpPr>
          <a:xfrm flipH="1">
            <a:off x="-53675" y="-14172"/>
            <a:ext cx="9252075" cy="5165294"/>
            <a:chOff x="3655900" y="1642950"/>
            <a:chExt cx="1299175" cy="751250"/>
          </a:xfrm>
        </p:grpSpPr>
        <p:sp>
          <p:nvSpPr>
            <p:cNvPr id="251" name="Google Shape;251;p12"/>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2"/>
          <p:cNvGrpSpPr/>
          <p:nvPr/>
        </p:nvGrpSpPr>
        <p:grpSpPr>
          <a:xfrm>
            <a:off x="-93007" y="650594"/>
            <a:ext cx="9329870" cy="4343304"/>
            <a:chOff x="1415075" y="3850050"/>
            <a:chExt cx="1195325" cy="500900"/>
          </a:xfrm>
        </p:grpSpPr>
        <p:sp>
          <p:nvSpPr>
            <p:cNvPr id="255" name="Google Shape;255;p12"/>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2"/>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2"/>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2"/>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2"/>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2"/>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2"/>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2"/>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2"/>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2"/>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2"/>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2"/>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2"/>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2"/>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2"/>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2"/>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2"/>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2"/>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2"/>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2"/>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2"/>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2"/>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2"/>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2"/>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2"/>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2"/>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2"/>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2"/>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2"/>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2"/>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2"/>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2"/>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2"/>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2"/>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2"/>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2"/>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2"/>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2"/>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2"/>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2"/>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2"/>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2"/>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2"/>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2"/>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2"/>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2"/>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2"/>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2"/>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2"/>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2"/>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2"/>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2"/>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2"/>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2"/>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2"/>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2"/>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2"/>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2"/>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2"/>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2"/>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2"/>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2"/>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2"/>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2"/>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2"/>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2"/>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2"/>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2"/>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2"/>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2"/>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2"/>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2"/>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2"/>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2"/>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2"/>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2"/>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2"/>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2"/>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2"/>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2"/>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2"/>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2"/>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2"/>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2"/>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2"/>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2"/>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2"/>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2"/>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2"/>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2"/>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2"/>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2"/>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2"/>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2"/>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2"/>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2"/>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2"/>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2"/>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2"/>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2"/>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2"/>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2"/>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2"/>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2"/>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2"/>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2"/>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2"/>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2"/>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2"/>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2"/>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2"/>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2"/>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2"/>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2"/>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2"/>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2"/>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2"/>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2"/>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2"/>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2"/>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2"/>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2"/>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2"/>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2"/>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2"/>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2"/>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2"/>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2"/>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2"/>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2"/>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2"/>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2"/>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2"/>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2"/>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2"/>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2"/>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2"/>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2"/>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2"/>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2"/>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2"/>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2"/>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2"/>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2"/>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2"/>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2"/>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2"/>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2"/>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2"/>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2"/>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2"/>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2"/>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2"/>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2"/>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2"/>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2"/>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2"/>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2"/>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2"/>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2"/>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2"/>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2"/>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2"/>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2"/>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2"/>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2"/>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2"/>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2"/>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2"/>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2"/>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2"/>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2"/>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2"/>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2"/>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2"/>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2"/>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2"/>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2"/>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2"/>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2"/>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2"/>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2"/>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2"/>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2"/>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2"/>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2"/>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2"/>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2"/>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2"/>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2"/>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2"/>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2"/>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2"/>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2"/>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2"/>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2"/>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2"/>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2"/>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2"/>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2"/>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2"/>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2"/>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2"/>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2"/>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2"/>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2"/>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2"/>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2"/>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2"/>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2"/>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2"/>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2"/>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2"/>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2"/>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2"/>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2"/>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2"/>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2"/>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2"/>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2"/>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2"/>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2"/>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2"/>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2"/>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2"/>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2"/>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2"/>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2"/>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2"/>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2"/>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2"/>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2"/>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2"/>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2"/>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2"/>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2"/>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2"/>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2"/>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2"/>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2"/>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2"/>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2"/>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2"/>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2"/>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2"/>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2"/>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2"/>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2"/>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2"/>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2"/>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2"/>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2"/>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2"/>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2"/>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2"/>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2"/>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2"/>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2"/>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2"/>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2"/>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2"/>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2"/>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2"/>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2"/>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2"/>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2"/>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2"/>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2"/>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2"/>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2"/>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2"/>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2"/>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2"/>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2"/>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2"/>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2"/>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2"/>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2"/>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2"/>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2"/>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2"/>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2"/>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2"/>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2"/>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2"/>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2"/>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2"/>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2"/>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2"/>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2"/>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2"/>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2"/>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2"/>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2"/>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2"/>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2"/>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2"/>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2"/>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2"/>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2"/>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2"/>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2"/>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2"/>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2"/>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2"/>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2"/>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2"/>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2"/>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2"/>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2"/>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2"/>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2"/>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2"/>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2"/>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2"/>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2"/>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2"/>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2"/>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2"/>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2"/>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2"/>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2"/>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2"/>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2"/>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2"/>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2"/>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2"/>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2"/>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2"/>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2"/>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2"/>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2"/>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2"/>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2"/>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2"/>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2"/>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2"/>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2"/>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2"/>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2"/>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2"/>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2"/>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2"/>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2"/>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2"/>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2"/>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2"/>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2"/>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2"/>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2"/>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2"/>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2"/>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2"/>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2"/>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2"/>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2"/>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2"/>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2"/>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2"/>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2"/>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2"/>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2"/>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2"/>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2"/>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2"/>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2"/>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2"/>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2"/>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2"/>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2"/>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2"/>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2"/>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2"/>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2"/>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2"/>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2"/>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2"/>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2"/>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2"/>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2"/>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2"/>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2"/>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2"/>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2"/>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2"/>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2"/>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2"/>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2"/>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2"/>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2"/>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2"/>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2"/>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2"/>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2"/>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2"/>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2"/>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2"/>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2"/>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2"/>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2"/>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2"/>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2"/>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2"/>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2"/>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2"/>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2"/>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2"/>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2"/>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2"/>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2"/>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2"/>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2"/>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2"/>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2"/>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2"/>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2"/>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2"/>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2"/>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2"/>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2"/>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2"/>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2"/>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2"/>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2"/>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2"/>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2"/>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2"/>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2"/>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2"/>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2"/>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2"/>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2"/>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2"/>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2"/>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2"/>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2"/>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2"/>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2"/>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2"/>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2"/>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2"/>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2"/>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2"/>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2"/>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2"/>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2"/>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2"/>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2"/>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2"/>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2"/>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2"/>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2"/>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2"/>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2"/>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2"/>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2"/>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2"/>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2"/>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2"/>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2"/>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2"/>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2"/>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2"/>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2"/>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13" name="Google Shape;913;p12"/>
          <p:cNvSpPr/>
          <p:nvPr/>
        </p:nvSpPr>
        <p:spPr>
          <a:xfrm>
            <a:off x="1563325" y="212400"/>
            <a:ext cx="59988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APTION_ONLY_2">
    <p:spTree>
      <p:nvGrpSpPr>
        <p:cNvPr id="915" name="Shape 915"/>
        <p:cNvGrpSpPr/>
        <p:nvPr/>
      </p:nvGrpSpPr>
      <p:grpSpPr>
        <a:xfrm>
          <a:off x="0" y="0"/>
          <a:ext cx="0" cy="0"/>
          <a:chOff x="0" y="0"/>
          <a:chExt cx="0" cy="0"/>
        </a:xfrm>
      </p:grpSpPr>
      <p:sp>
        <p:nvSpPr>
          <p:cNvPr id="916" name="Google Shape;916;p13"/>
          <p:cNvSpPr/>
          <p:nvPr/>
        </p:nvSpPr>
        <p:spPr>
          <a:xfrm>
            <a:off x="1563325" y="1351900"/>
            <a:ext cx="5998800" cy="2439600"/>
          </a:xfrm>
          <a:prstGeom prst="roundRect">
            <a:avLst>
              <a:gd fmla="val 0" name="adj"/>
            </a:avLst>
          </a:prstGeom>
          <a:solidFill>
            <a:srgbClr val="FFFFFF">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8" name="Google Shape;918;p13"/>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4800"/>
              <a:buNone/>
              <a:defRPr sz="48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CAPTION_ONLY_1">
    <p:spTree>
      <p:nvGrpSpPr>
        <p:cNvPr id="919" name="Shape 919"/>
        <p:cNvGrpSpPr/>
        <p:nvPr/>
      </p:nvGrpSpPr>
      <p:grpSpPr>
        <a:xfrm>
          <a:off x="0" y="0"/>
          <a:ext cx="0" cy="0"/>
          <a:chOff x="0" y="0"/>
          <a:chExt cx="0" cy="0"/>
        </a:xfrm>
      </p:grpSpPr>
      <p:sp>
        <p:nvSpPr>
          <p:cNvPr id="920" name="Google Shape;920;p14"/>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14"/>
          <p:cNvGrpSpPr/>
          <p:nvPr/>
        </p:nvGrpSpPr>
        <p:grpSpPr>
          <a:xfrm flipH="1">
            <a:off x="-53675" y="-14172"/>
            <a:ext cx="9252075" cy="5165294"/>
            <a:chOff x="3655900" y="1642950"/>
            <a:chExt cx="1299175" cy="751250"/>
          </a:xfrm>
        </p:grpSpPr>
        <p:sp>
          <p:nvSpPr>
            <p:cNvPr id="922" name="Google Shape;922;p14"/>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14"/>
          <p:cNvGrpSpPr/>
          <p:nvPr/>
        </p:nvGrpSpPr>
        <p:grpSpPr>
          <a:xfrm>
            <a:off x="-93007" y="650594"/>
            <a:ext cx="9329870" cy="4343304"/>
            <a:chOff x="1415075" y="3850050"/>
            <a:chExt cx="1195325" cy="500900"/>
          </a:xfrm>
        </p:grpSpPr>
        <p:sp>
          <p:nvSpPr>
            <p:cNvPr id="926" name="Google Shape;926;p14"/>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4"/>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4"/>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4"/>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4"/>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4"/>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4"/>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4"/>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4"/>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4"/>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185501" y="4195894"/>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1791763" y="3888873"/>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1778438" y="3893548"/>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4"/>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4"/>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4"/>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4"/>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4"/>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4"/>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4"/>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4"/>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4"/>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4"/>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4"/>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4"/>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4"/>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4"/>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4"/>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4"/>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4"/>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4"/>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4"/>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4"/>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4"/>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4"/>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4"/>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4"/>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4"/>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4"/>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4"/>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4"/>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4"/>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4"/>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4"/>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4"/>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4"/>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4"/>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4"/>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4"/>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4"/>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4"/>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4"/>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4"/>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4"/>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4"/>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4"/>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4"/>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4"/>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4"/>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4"/>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584" name="Google Shape;1584;p14"/>
          <p:cNvGrpSpPr/>
          <p:nvPr/>
        </p:nvGrpSpPr>
        <p:grpSpPr>
          <a:xfrm flipH="1">
            <a:off x="273" y="24104"/>
            <a:ext cx="9191800" cy="5125321"/>
            <a:chOff x="5820575" y="792900"/>
            <a:chExt cx="1357625" cy="786925"/>
          </a:xfrm>
        </p:grpSpPr>
        <p:sp>
          <p:nvSpPr>
            <p:cNvPr id="1585" name="Google Shape;1585;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14"/>
          <p:cNvGrpSpPr/>
          <p:nvPr/>
        </p:nvGrpSpPr>
        <p:grpSpPr>
          <a:xfrm flipH="1">
            <a:off x="-33170" y="24104"/>
            <a:ext cx="9191800" cy="5125321"/>
            <a:chOff x="5820575" y="792900"/>
            <a:chExt cx="1357625" cy="786925"/>
          </a:xfrm>
        </p:grpSpPr>
        <p:sp>
          <p:nvSpPr>
            <p:cNvPr id="1590" name="Google Shape;1590;p14"/>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4"/>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4"/>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4"/>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4" name="Google Shape;1594;p14"/>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5" name="Google Shape;1595;p14"/>
          <p:cNvSpPr txBox="1"/>
          <p:nvPr>
            <p:ph idx="3"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6" name="Google Shape;1596;p14"/>
          <p:cNvSpPr/>
          <p:nvPr/>
        </p:nvSpPr>
        <p:spPr>
          <a:xfrm>
            <a:off x="559825" y="545850"/>
            <a:ext cx="8005200" cy="4123800"/>
          </a:xfrm>
          <a:prstGeom prst="roundRect">
            <a:avLst>
              <a:gd fmla="val 0" name="adj"/>
            </a:avLst>
          </a:prstGeom>
          <a:solidFill>
            <a:srgbClr val="FFFFFF">
              <a:alpha val="4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4"/>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753E93"/>
              </a:buClr>
              <a:buSzPts val="6000"/>
              <a:buNone/>
              <a:defRPr sz="6000">
                <a:solidFill>
                  <a:srgbClr val="753E9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1">
  <p:cSld name="CUSTOM_1">
    <p:spTree>
      <p:nvGrpSpPr>
        <p:cNvPr id="1598" name="Shape 1598"/>
        <p:cNvGrpSpPr/>
        <p:nvPr/>
      </p:nvGrpSpPr>
      <p:grpSpPr>
        <a:xfrm>
          <a:off x="0" y="0"/>
          <a:ext cx="0" cy="0"/>
          <a:chOff x="0" y="0"/>
          <a:chExt cx="0" cy="0"/>
        </a:xfrm>
      </p:grpSpPr>
      <p:sp>
        <p:nvSpPr>
          <p:cNvPr id="1599" name="Google Shape;1599;p15"/>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600" name="Google Shape;1600;p15"/>
          <p:cNvSpPr txBox="1"/>
          <p:nvPr>
            <p:ph type="title"/>
          </p:nvPr>
        </p:nvSpPr>
        <p:spPr>
          <a:xfrm>
            <a:off x="3300150" y="330150"/>
            <a:ext cx="5410200" cy="4890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01" name="Google Shape;1601;p15"/>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cxnSp>
        <p:nvCxnSpPr>
          <p:cNvPr id="1602" name="Google Shape;1602;p15"/>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03" name="Google Shape;1603;p15"/>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UBTITLE">
  <p:cSld name="BIG_NUMBER">
    <p:spTree>
      <p:nvGrpSpPr>
        <p:cNvPr id="1605" name="Shape 1605"/>
        <p:cNvGrpSpPr/>
        <p:nvPr/>
      </p:nvGrpSpPr>
      <p:grpSpPr>
        <a:xfrm>
          <a:off x="0" y="0"/>
          <a:ext cx="0" cy="0"/>
          <a:chOff x="0" y="0"/>
          <a:chExt cx="0" cy="0"/>
        </a:xfrm>
      </p:grpSpPr>
      <p:sp>
        <p:nvSpPr>
          <p:cNvPr id="1606" name="Google Shape;1606;p16"/>
          <p:cNvSpPr/>
          <p:nvPr/>
        </p:nvSpPr>
        <p:spPr>
          <a:xfrm flipH="1">
            <a:off x="-53461" y="-14175"/>
            <a:ext cx="9265825" cy="5165293"/>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16"/>
          <p:cNvGrpSpPr/>
          <p:nvPr/>
        </p:nvGrpSpPr>
        <p:grpSpPr>
          <a:xfrm flipH="1">
            <a:off x="-53675" y="-14172"/>
            <a:ext cx="9252075" cy="5165294"/>
            <a:chOff x="3655900" y="1642950"/>
            <a:chExt cx="1299175" cy="751250"/>
          </a:xfrm>
        </p:grpSpPr>
        <p:sp>
          <p:nvSpPr>
            <p:cNvPr id="1608" name="Google Shape;1608;p1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6"/>
          <p:cNvGrpSpPr/>
          <p:nvPr/>
        </p:nvGrpSpPr>
        <p:grpSpPr>
          <a:xfrm flipH="1">
            <a:off x="273" y="24104"/>
            <a:ext cx="9191800" cy="5125321"/>
            <a:chOff x="5820575" y="792900"/>
            <a:chExt cx="1357625" cy="786925"/>
          </a:xfrm>
        </p:grpSpPr>
        <p:sp>
          <p:nvSpPr>
            <p:cNvPr id="1612" name="Google Shape;1612;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16"/>
          <p:cNvGrpSpPr/>
          <p:nvPr/>
        </p:nvGrpSpPr>
        <p:grpSpPr>
          <a:xfrm flipH="1">
            <a:off x="-33170" y="24104"/>
            <a:ext cx="9191800" cy="5125321"/>
            <a:chOff x="5820575" y="792900"/>
            <a:chExt cx="1357625" cy="786925"/>
          </a:xfrm>
        </p:grpSpPr>
        <p:sp>
          <p:nvSpPr>
            <p:cNvPr id="1617" name="Google Shape;1617;p1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6"/>
          <p:cNvGrpSpPr/>
          <p:nvPr/>
        </p:nvGrpSpPr>
        <p:grpSpPr>
          <a:xfrm>
            <a:off x="-93007" y="650594"/>
            <a:ext cx="9329870" cy="4343304"/>
            <a:chOff x="1415075" y="3850050"/>
            <a:chExt cx="1195325" cy="500900"/>
          </a:xfrm>
        </p:grpSpPr>
        <p:sp>
          <p:nvSpPr>
            <p:cNvPr id="1622" name="Google Shape;1622;p16"/>
            <p:cNvSpPr/>
            <p:nvPr/>
          </p:nvSpPr>
          <p:spPr>
            <a:xfrm>
              <a:off x="2602375" y="3931750"/>
              <a:ext cx="5350" cy="5375"/>
            </a:xfrm>
            <a:custGeom>
              <a:rect b="b" l="l" r="r" t="t"/>
              <a:pathLst>
                <a:path extrusionOk="0" h="215" w="214">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
            <p:cNvSpPr/>
            <p:nvPr/>
          </p:nvSpPr>
          <p:spPr>
            <a:xfrm>
              <a:off x="2557075" y="3976875"/>
              <a:ext cx="5450" cy="5350"/>
            </a:xfrm>
            <a:custGeom>
              <a:rect b="b" l="l" r="r" t="t"/>
              <a:pathLst>
                <a:path extrusionOk="0" h="214" w="218">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6"/>
            <p:cNvSpPr/>
            <p:nvPr/>
          </p:nvSpPr>
          <p:spPr>
            <a:xfrm>
              <a:off x="2528875" y="3906225"/>
              <a:ext cx="6700" cy="6700"/>
            </a:xfrm>
            <a:custGeom>
              <a:rect b="b" l="l" r="r" t="t"/>
              <a:pathLst>
                <a:path extrusionOk="0" h="268" w="268">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6"/>
            <p:cNvSpPr/>
            <p:nvPr/>
          </p:nvSpPr>
          <p:spPr>
            <a:xfrm>
              <a:off x="2512275" y="3956775"/>
              <a:ext cx="1550" cy="1550"/>
            </a:xfrm>
            <a:custGeom>
              <a:rect b="b" l="l" r="r" t="t"/>
              <a:pathLst>
                <a:path extrusionOk="0" h="62" w="62">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6"/>
            <p:cNvSpPr/>
            <p:nvPr/>
          </p:nvSpPr>
          <p:spPr>
            <a:xfrm>
              <a:off x="2432825" y="3953400"/>
              <a:ext cx="6675" cy="6675"/>
            </a:xfrm>
            <a:custGeom>
              <a:rect b="b" l="l" r="r" t="t"/>
              <a:pathLst>
                <a:path extrusionOk="0" h="267" w="267">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
            <p:cNvSpPr/>
            <p:nvPr/>
          </p:nvSpPr>
          <p:spPr>
            <a:xfrm>
              <a:off x="2365575" y="3988650"/>
              <a:ext cx="2075" cy="2075"/>
            </a:xfrm>
            <a:custGeom>
              <a:rect b="b" l="l" r="r" t="t"/>
              <a:pathLst>
                <a:path extrusionOk="0" h="83" w="83">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6"/>
            <p:cNvSpPr/>
            <p:nvPr/>
          </p:nvSpPr>
          <p:spPr>
            <a:xfrm>
              <a:off x="2478025" y="4010700"/>
              <a:ext cx="4650" cy="4625"/>
            </a:xfrm>
            <a:custGeom>
              <a:rect b="b" l="l" r="r" t="t"/>
              <a:pathLst>
                <a:path extrusionOk="0" h="185" w="186">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6"/>
            <p:cNvSpPr/>
            <p:nvPr/>
          </p:nvSpPr>
          <p:spPr>
            <a:xfrm>
              <a:off x="2464700" y="4020525"/>
              <a:ext cx="7500" cy="7525"/>
            </a:xfrm>
            <a:custGeom>
              <a:rect b="b" l="l" r="r" t="t"/>
              <a:pathLst>
                <a:path extrusionOk="0" h="301" w="30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6"/>
            <p:cNvSpPr/>
            <p:nvPr/>
          </p:nvSpPr>
          <p:spPr>
            <a:xfrm>
              <a:off x="2546100" y="4066050"/>
              <a:ext cx="4125" cy="4125"/>
            </a:xfrm>
            <a:custGeom>
              <a:rect b="b" l="l" r="r" t="t"/>
              <a:pathLst>
                <a:path extrusionOk="0" h="165" w="165">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6"/>
            <p:cNvSpPr/>
            <p:nvPr/>
          </p:nvSpPr>
          <p:spPr>
            <a:xfrm>
              <a:off x="2446550" y="4054875"/>
              <a:ext cx="3325" cy="3400"/>
            </a:xfrm>
            <a:custGeom>
              <a:rect b="b" l="l" r="r" t="t"/>
              <a:pathLst>
                <a:path extrusionOk="0" h="136" w="133">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6"/>
            <p:cNvSpPr/>
            <p:nvPr/>
          </p:nvSpPr>
          <p:spPr>
            <a:xfrm>
              <a:off x="2407700" y="4061550"/>
              <a:ext cx="7925" cy="8000"/>
            </a:xfrm>
            <a:custGeom>
              <a:rect b="b" l="l" r="r" t="t"/>
              <a:pathLst>
                <a:path extrusionOk="0" h="320" w="317">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6"/>
            <p:cNvSpPr/>
            <p:nvPr/>
          </p:nvSpPr>
          <p:spPr>
            <a:xfrm>
              <a:off x="2376125" y="4034775"/>
              <a:ext cx="3625" cy="3625"/>
            </a:xfrm>
            <a:custGeom>
              <a:rect b="b" l="l" r="r" t="t"/>
              <a:pathLst>
                <a:path extrusionOk="0" h="145" w="145">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6"/>
            <p:cNvSpPr/>
            <p:nvPr/>
          </p:nvSpPr>
          <p:spPr>
            <a:xfrm>
              <a:off x="2354000" y="4064925"/>
              <a:ext cx="1050" cy="1050"/>
            </a:xfrm>
            <a:custGeom>
              <a:rect b="b" l="l" r="r" t="t"/>
              <a:pathLst>
                <a:path extrusionOk="0" h="42" w="42">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6"/>
            <p:cNvSpPr/>
            <p:nvPr/>
          </p:nvSpPr>
          <p:spPr>
            <a:xfrm>
              <a:off x="2339525" y="4041550"/>
              <a:ext cx="1575" cy="1550"/>
            </a:xfrm>
            <a:custGeom>
              <a:rect b="b" l="l" r="r" t="t"/>
              <a:pathLst>
                <a:path extrusionOk="0" h="62" w="63">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6"/>
            <p:cNvSpPr/>
            <p:nvPr/>
          </p:nvSpPr>
          <p:spPr>
            <a:xfrm>
              <a:off x="2277525" y="4113525"/>
              <a:ext cx="3600" cy="3600"/>
            </a:xfrm>
            <a:custGeom>
              <a:rect b="b" l="l" r="r" t="t"/>
              <a:pathLst>
                <a:path extrusionOk="0" h="144" w="144">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6"/>
            <p:cNvSpPr/>
            <p:nvPr/>
          </p:nvSpPr>
          <p:spPr>
            <a:xfrm>
              <a:off x="2287450" y="4024750"/>
              <a:ext cx="7725" cy="7700"/>
            </a:xfrm>
            <a:custGeom>
              <a:rect b="b" l="l" r="r" t="t"/>
              <a:pathLst>
                <a:path extrusionOk="0" h="308" w="309">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6"/>
            <p:cNvSpPr/>
            <p:nvPr/>
          </p:nvSpPr>
          <p:spPr>
            <a:xfrm>
              <a:off x="2277525" y="3974700"/>
              <a:ext cx="2575" cy="2600"/>
            </a:xfrm>
            <a:custGeom>
              <a:rect b="b" l="l" r="r" t="t"/>
              <a:pathLst>
                <a:path extrusionOk="0" h="104" w="103">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6"/>
            <p:cNvSpPr/>
            <p:nvPr/>
          </p:nvSpPr>
          <p:spPr>
            <a:xfrm>
              <a:off x="2159625" y="3915150"/>
              <a:ext cx="6175" cy="6175"/>
            </a:xfrm>
            <a:custGeom>
              <a:rect b="b" l="l" r="r" t="t"/>
              <a:pathLst>
                <a:path extrusionOk="0" h="247" w="247">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6"/>
            <p:cNvSpPr/>
            <p:nvPr/>
          </p:nvSpPr>
          <p:spPr>
            <a:xfrm>
              <a:off x="1906425" y="4150100"/>
              <a:ext cx="3100" cy="3100"/>
            </a:xfrm>
            <a:custGeom>
              <a:rect b="b" l="l" r="r" t="t"/>
              <a:pathLst>
                <a:path extrusionOk="0" h="124" w="124">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6"/>
            <p:cNvSpPr/>
            <p:nvPr/>
          </p:nvSpPr>
          <p:spPr>
            <a:xfrm>
              <a:off x="2172550" y="3987625"/>
              <a:ext cx="6175" cy="6175"/>
            </a:xfrm>
            <a:custGeom>
              <a:rect b="b" l="l" r="r" t="t"/>
              <a:pathLst>
                <a:path extrusionOk="0" h="247" w="247">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6"/>
            <p:cNvSpPr/>
            <p:nvPr/>
          </p:nvSpPr>
          <p:spPr>
            <a:xfrm>
              <a:off x="2060700" y="3961500"/>
              <a:ext cx="5150" cy="5150"/>
            </a:xfrm>
            <a:custGeom>
              <a:rect b="b" l="l" r="r" t="t"/>
              <a:pathLst>
                <a:path extrusionOk="0" h="206" w="206">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
            <p:cNvSpPr/>
            <p:nvPr/>
          </p:nvSpPr>
          <p:spPr>
            <a:xfrm>
              <a:off x="2015275" y="3851600"/>
              <a:ext cx="3625" cy="3600"/>
            </a:xfrm>
            <a:custGeom>
              <a:rect b="b" l="l" r="r" t="t"/>
              <a:pathLst>
                <a:path extrusionOk="0" h="144" w="145">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6"/>
            <p:cNvSpPr/>
            <p:nvPr/>
          </p:nvSpPr>
          <p:spPr>
            <a:xfrm>
              <a:off x="2016200" y="3908175"/>
              <a:ext cx="7725" cy="7725"/>
            </a:xfrm>
            <a:custGeom>
              <a:rect b="b" l="l" r="r" t="t"/>
              <a:pathLst>
                <a:path extrusionOk="0" h="309" w="309">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6"/>
            <p:cNvSpPr/>
            <p:nvPr/>
          </p:nvSpPr>
          <p:spPr>
            <a:xfrm>
              <a:off x="1980625" y="3942425"/>
              <a:ext cx="4125" cy="4125"/>
            </a:xfrm>
            <a:custGeom>
              <a:rect b="b" l="l" r="r" t="t"/>
              <a:pathLst>
                <a:path extrusionOk="0" h="165" w="165">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6"/>
            <p:cNvSpPr/>
            <p:nvPr/>
          </p:nvSpPr>
          <p:spPr>
            <a:xfrm>
              <a:off x="1932750" y="3959525"/>
              <a:ext cx="5475" cy="5475"/>
            </a:xfrm>
            <a:custGeom>
              <a:rect b="b" l="l" r="r" t="t"/>
              <a:pathLst>
                <a:path extrusionOk="0" h="219" w="219">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6"/>
            <p:cNvSpPr/>
            <p:nvPr/>
          </p:nvSpPr>
          <p:spPr>
            <a:xfrm>
              <a:off x="1848700" y="3962300"/>
              <a:ext cx="4950" cy="4850"/>
            </a:xfrm>
            <a:custGeom>
              <a:rect b="b" l="l" r="r" t="t"/>
              <a:pathLst>
                <a:path extrusionOk="0" h="194" w="198">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6"/>
            <p:cNvSpPr/>
            <p:nvPr/>
          </p:nvSpPr>
          <p:spPr>
            <a:xfrm>
              <a:off x="1847975" y="4095775"/>
              <a:ext cx="3825" cy="3925"/>
            </a:xfrm>
            <a:custGeom>
              <a:rect b="b" l="l" r="r" t="t"/>
              <a:pathLst>
                <a:path extrusionOk="0" h="157" w="153">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6"/>
            <p:cNvSpPr/>
            <p:nvPr/>
          </p:nvSpPr>
          <p:spPr>
            <a:xfrm>
              <a:off x="1755925" y="4119875"/>
              <a:ext cx="1875" cy="1750"/>
            </a:xfrm>
            <a:custGeom>
              <a:rect b="b" l="l" r="r" t="t"/>
              <a:pathLst>
                <a:path extrusionOk="0" h="70" w="75">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6"/>
            <p:cNvSpPr/>
            <p:nvPr/>
          </p:nvSpPr>
          <p:spPr>
            <a:xfrm>
              <a:off x="1771600" y="4006175"/>
              <a:ext cx="1575" cy="1575"/>
            </a:xfrm>
            <a:custGeom>
              <a:rect b="b" l="l" r="r" t="t"/>
              <a:pathLst>
                <a:path extrusionOk="0" h="63" w="63">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6"/>
            <p:cNvSpPr/>
            <p:nvPr/>
          </p:nvSpPr>
          <p:spPr>
            <a:xfrm>
              <a:off x="1733575" y="3975225"/>
              <a:ext cx="7725" cy="7700"/>
            </a:xfrm>
            <a:custGeom>
              <a:rect b="b" l="l" r="r" t="t"/>
              <a:pathLst>
                <a:path extrusionOk="0" h="308" w="309">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6"/>
            <p:cNvSpPr/>
            <p:nvPr/>
          </p:nvSpPr>
          <p:spPr>
            <a:xfrm>
              <a:off x="1760325" y="4037150"/>
              <a:ext cx="3325" cy="3300"/>
            </a:xfrm>
            <a:custGeom>
              <a:rect b="b" l="l" r="r" t="t"/>
              <a:pathLst>
                <a:path extrusionOk="0" h="132" w="133">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6"/>
            <p:cNvSpPr/>
            <p:nvPr/>
          </p:nvSpPr>
          <p:spPr>
            <a:xfrm>
              <a:off x="1652900" y="4030075"/>
              <a:ext cx="6700" cy="6675"/>
            </a:xfrm>
            <a:custGeom>
              <a:rect b="b" l="l" r="r" t="t"/>
              <a:pathLst>
                <a:path extrusionOk="0" h="267" w="268">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6"/>
            <p:cNvSpPr/>
            <p:nvPr/>
          </p:nvSpPr>
          <p:spPr>
            <a:xfrm>
              <a:off x="1676900" y="4160875"/>
              <a:ext cx="6175" cy="6175"/>
            </a:xfrm>
            <a:custGeom>
              <a:rect b="b" l="l" r="r" t="t"/>
              <a:pathLst>
                <a:path extrusionOk="0" h="247" w="247">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6"/>
            <p:cNvSpPr/>
            <p:nvPr/>
          </p:nvSpPr>
          <p:spPr>
            <a:xfrm>
              <a:off x="1592925" y="4074250"/>
              <a:ext cx="850" cy="850"/>
            </a:xfrm>
            <a:custGeom>
              <a:rect b="b" l="l" r="r" t="t"/>
              <a:pathLst>
                <a:path extrusionOk="0" h="34" w="34">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6"/>
            <p:cNvSpPr/>
            <p:nvPr/>
          </p:nvSpPr>
          <p:spPr>
            <a:xfrm>
              <a:off x="1545675" y="4003725"/>
              <a:ext cx="7925" cy="8025"/>
            </a:xfrm>
            <a:custGeom>
              <a:rect b="b" l="l" r="r" t="t"/>
              <a:pathLst>
                <a:path extrusionOk="0" h="321" w="317">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6"/>
            <p:cNvSpPr/>
            <p:nvPr/>
          </p:nvSpPr>
          <p:spPr>
            <a:xfrm>
              <a:off x="1611575" y="3970100"/>
              <a:ext cx="1775" cy="1775"/>
            </a:xfrm>
            <a:custGeom>
              <a:rect b="b" l="l" r="r" t="t"/>
              <a:pathLst>
                <a:path extrusionOk="0" h="71" w="71">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6"/>
            <p:cNvSpPr/>
            <p:nvPr/>
          </p:nvSpPr>
          <p:spPr>
            <a:xfrm>
              <a:off x="1587700" y="3902850"/>
              <a:ext cx="7200" cy="7200"/>
            </a:xfrm>
            <a:custGeom>
              <a:rect b="b" l="l" r="r" t="t"/>
              <a:pathLst>
                <a:path extrusionOk="0" h="288" w="288">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
            <p:cNvSpPr/>
            <p:nvPr/>
          </p:nvSpPr>
          <p:spPr>
            <a:xfrm>
              <a:off x="1558275" y="3913400"/>
              <a:ext cx="1575" cy="1575"/>
            </a:xfrm>
            <a:custGeom>
              <a:rect b="b" l="l" r="r" t="t"/>
              <a:pathLst>
                <a:path extrusionOk="0" h="63" w="63">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6"/>
            <p:cNvSpPr/>
            <p:nvPr/>
          </p:nvSpPr>
          <p:spPr>
            <a:xfrm>
              <a:off x="1494425" y="3900400"/>
              <a:ext cx="3600" cy="3600"/>
            </a:xfrm>
            <a:custGeom>
              <a:rect b="b" l="l" r="r" t="t"/>
              <a:pathLst>
                <a:path extrusionOk="0" h="144" w="144">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6"/>
            <p:cNvSpPr/>
            <p:nvPr/>
          </p:nvSpPr>
          <p:spPr>
            <a:xfrm>
              <a:off x="1459350" y="3922325"/>
              <a:ext cx="5350" cy="5350"/>
            </a:xfrm>
            <a:custGeom>
              <a:rect b="b" l="l" r="r" t="t"/>
              <a:pathLst>
                <a:path extrusionOk="0" h="214" w="214">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6"/>
            <p:cNvSpPr/>
            <p:nvPr/>
          </p:nvSpPr>
          <p:spPr>
            <a:xfrm>
              <a:off x="1437725" y="3933700"/>
              <a:ext cx="4125" cy="4125"/>
            </a:xfrm>
            <a:custGeom>
              <a:rect b="b" l="l" r="r" t="t"/>
              <a:pathLst>
                <a:path extrusionOk="0" h="165" w="165">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6"/>
            <p:cNvSpPr/>
            <p:nvPr/>
          </p:nvSpPr>
          <p:spPr>
            <a:xfrm>
              <a:off x="2428100" y="4223300"/>
              <a:ext cx="5350" cy="5350"/>
            </a:xfrm>
            <a:custGeom>
              <a:rect b="b" l="l" r="r" t="t"/>
              <a:pathLst>
                <a:path extrusionOk="0" h="214" w="214">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6"/>
            <p:cNvSpPr/>
            <p:nvPr/>
          </p:nvSpPr>
          <p:spPr>
            <a:xfrm>
              <a:off x="2350800" y="4177175"/>
              <a:ext cx="1050" cy="1050"/>
            </a:xfrm>
            <a:custGeom>
              <a:rect b="b" l="l" r="r" t="t"/>
              <a:pathLst>
                <a:path extrusionOk="0" h="42" w="42">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6"/>
            <p:cNvSpPr/>
            <p:nvPr/>
          </p:nvSpPr>
          <p:spPr>
            <a:xfrm>
              <a:off x="2304275" y="4193975"/>
              <a:ext cx="6175" cy="6175"/>
            </a:xfrm>
            <a:custGeom>
              <a:rect b="b" l="l" r="r" t="t"/>
              <a:pathLst>
                <a:path extrusionOk="0" h="247" w="247">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6"/>
            <p:cNvSpPr/>
            <p:nvPr/>
          </p:nvSpPr>
          <p:spPr>
            <a:xfrm>
              <a:off x="2225650" y="4159950"/>
              <a:ext cx="7900" cy="8025"/>
            </a:xfrm>
            <a:custGeom>
              <a:rect b="b" l="l" r="r" t="t"/>
              <a:pathLst>
                <a:path extrusionOk="0" h="321" w="316">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6"/>
            <p:cNvSpPr/>
            <p:nvPr/>
          </p:nvSpPr>
          <p:spPr>
            <a:xfrm>
              <a:off x="2258025" y="4018175"/>
              <a:ext cx="2300" cy="2275"/>
            </a:xfrm>
            <a:custGeom>
              <a:rect b="b" l="l" r="r" t="t"/>
              <a:pathLst>
                <a:path extrusionOk="0" h="91" w="92">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6"/>
            <p:cNvSpPr/>
            <p:nvPr/>
          </p:nvSpPr>
          <p:spPr>
            <a:xfrm>
              <a:off x="2131325" y="4003000"/>
              <a:ext cx="6375" cy="6375"/>
            </a:xfrm>
            <a:custGeom>
              <a:rect b="b" l="l" r="r" t="t"/>
              <a:pathLst>
                <a:path extrusionOk="0" h="255" w="255">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6"/>
            <p:cNvSpPr/>
            <p:nvPr/>
          </p:nvSpPr>
          <p:spPr>
            <a:xfrm>
              <a:off x="1959825" y="4019825"/>
              <a:ext cx="1350" cy="1250"/>
            </a:xfrm>
            <a:custGeom>
              <a:rect b="b" l="l" r="r" t="t"/>
              <a:pathLst>
                <a:path extrusionOk="0" h="50" w="54">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6"/>
            <p:cNvSpPr/>
            <p:nvPr/>
          </p:nvSpPr>
          <p:spPr>
            <a:xfrm>
              <a:off x="1999400" y="3983625"/>
              <a:ext cx="2375" cy="2400"/>
            </a:xfrm>
            <a:custGeom>
              <a:rect b="b" l="l" r="r" t="t"/>
              <a:pathLst>
                <a:path extrusionOk="0" h="96" w="95">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6"/>
            <p:cNvSpPr/>
            <p:nvPr/>
          </p:nvSpPr>
          <p:spPr>
            <a:xfrm>
              <a:off x="1916575" y="3961275"/>
              <a:ext cx="725" cy="750"/>
            </a:xfrm>
            <a:custGeom>
              <a:rect b="b" l="l" r="r" t="t"/>
              <a:pathLst>
                <a:path extrusionOk="0" h="30" w="29">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6"/>
            <p:cNvSpPr/>
            <p:nvPr/>
          </p:nvSpPr>
          <p:spPr>
            <a:xfrm>
              <a:off x="1843175" y="4029350"/>
              <a:ext cx="4125" cy="4125"/>
            </a:xfrm>
            <a:custGeom>
              <a:rect b="b" l="l" r="r" t="t"/>
              <a:pathLst>
                <a:path extrusionOk="0" h="165" w="165">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6"/>
            <p:cNvSpPr/>
            <p:nvPr/>
          </p:nvSpPr>
          <p:spPr>
            <a:xfrm>
              <a:off x="1779925" y="4041950"/>
              <a:ext cx="6675" cy="6700"/>
            </a:xfrm>
            <a:custGeom>
              <a:rect b="b" l="l" r="r" t="t"/>
              <a:pathLst>
                <a:path extrusionOk="0" h="268" w="267">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6"/>
            <p:cNvSpPr/>
            <p:nvPr/>
          </p:nvSpPr>
          <p:spPr>
            <a:xfrm>
              <a:off x="1740350" y="4089625"/>
              <a:ext cx="1550" cy="1575"/>
            </a:xfrm>
            <a:custGeom>
              <a:rect b="b" l="l" r="r" t="t"/>
              <a:pathLst>
                <a:path extrusionOk="0" h="63" w="62">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6"/>
            <p:cNvSpPr/>
            <p:nvPr/>
          </p:nvSpPr>
          <p:spPr>
            <a:xfrm>
              <a:off x="1669825" y="4079375"/>
              <a:ext cx="3400" cy="3400"/>
            </a:xfrm>
            <a:custGeom>
              <a:rect b="b" l="l" r="r" t="t"/>
              <a:pathLst>
                <a:path extrusionOk="0" h="136" w="136">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
            <p:cNvSpPr/>
            <p:nvPr/>
          </p:nvSpPr>
          <p:spPr>
            <a:xfrm>
              <a:off x="1786875" y="4151650"/>
              <a:ext cx="2800" cy="2900"/>
            </a:xfrm>
            <a:custGeom>
              <a:rect b="b" l="l" r="r" t="t"/>
              <a:pathLst>
                <a:path extrusionOk="0" h="116" w="112">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
            <p:cNvSpPr/>
            <p:nvPr/>
          </p:nvSpPr>
          <p:spPr>
            <a:xfrm>
              <a:off x="1658750" y="4108075"/>
              <a:ext cx="3500" cy="3625"/>
            </a:xfrm>
            <a:custGeom>
              <a:rect b="b" l="l" r="r" t="t"/>
              <a:pathLst>
                <a:path extrusionOk="0" h="145" w="14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6"/>
            <p:cNvSpPr/>
            <p:nvPr/>
          </p:nvSpPr>
          <p:spPr>
            <a:xfrm>
              <a:off x="1644175" y="4097425"/>
              <a:ext cx="7725" cy="7700"/>
            </a:xfrm>
            <a:custGeom>
              <a:rect b="b" l="l" r="r" t="t"/>
              <a:pathLst>
                <a:path extrusionOk="0" h="308" w="309">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6"/>
            <p:cNvSpPr/>
            <p:nvPr/>
          </p:nvSpPr>
          <p:spPr>
            <a:xfrm>
              <a:off x="1651375" y="4118850"/>
              <a:ext cx="1850" cy="1875"/>
            </a:xfrm>
            <a:custGeom>
              <a:rect b="b" l="l" r="r" t="t"/>
              <a:pathLst>
                <a:path extrusionOk="0" h="75" w="74">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6"/>
            <p:cNvSpPr/>
            <p:nvPr/>
          </p:nvSpPr>
          <p:spPr>
            <a:xfrm>
              <a:off x="2236000" y="4292400"/>
              <a:ext cx="3100" cy="3000"/>
            </a:xfrm>
            <a:custGeom>
              <a:rect b="b" l="l" r="r" t="t"/>
              <a:pathLst>
                <a:path extrusionOk="0" h="120" w="124">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6"/>
            <p:cNvSpPr/>
            <p:nvPr/>
          </p:nvSpPr>
          <p:spPr>
            <a:xfrm>
              <a:off x="2218250" y="4319350"/>
              <a:ext cx="6175" cy="6175"/>
            </a:xfrm>
            <a:custGeom>
              <a:rect b="b" l="l" r="r" t="t"/>
              <a:pathLst>
                <a:path extrusionOk="0" h="247" w="247">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6"/>
            <p:cNvSpPr/>
            <p:nvPr/>
          </p:nvSpPr>
          <p:spPr>
            <a:xfrm>
              <a:off x="2284700" y="4225975"/>
              <a:ext cx="3800" cy="3925"/>
            </a:xfrm>
            <a:custGeom>
              <a:rect b="b" l="l" r="r" t="t"/>
              <a:pathLst>
                <a:path extrusionOk="0" h="157" w="152">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
            <p:cNvSpPr/>
            <p:nvPr/>
          </p:nvSpPr>
          <p:spPr>
            <a:xfrm>
              <a:off x="2229650" y="4227775"/>
              <a:ext cx="1850" cy="1800"/>
            </a:xfrm>
            <a:custGeom>
              <a:rect b="b" l="l" r="r" t="t"/>
              <a:pathLst>
                <a:path extrusionOk="0" h="72" w="74">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
            <p:cNvSpPr/>
            <p:nvPr/>
          </p:nvSpPr>
          <p:spPr>
            <a:xfrm>
              <a:off x="2188125" y="4234175"/>
              <a:ext cx="4625" cy="4625"/>
            </a:xfrm>
            <a:custGeom>
              <a:rect b="b" l="l" r="r" t="t"/>
              <a:pathLst>
                <a:path extrusionOk="0" h="185" w="185">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6"/>
            <p:cNvSpPr/>
            <p:nvPr/>
          </p:nvSpPr>
          <p:spPr>
            <a:xfrm>
              <a:off x="1971825" y="4233650"/>
              <a:ext cx="5650" cy="5675"/>
            </a:xfrm>
            <a:custGeom>
              <a:rect b="b" l="l" r="r" t="t"/>
              <a:pathLst>
                <a:path extrusionOk="0" h="227" w="226">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6"/>
            <p:cNvSpPr/>
            <p:nvPr/>
          </p:nvSpPr>
          <p:spPr>
            <a:xfrm>
              <a:off x="1970275" y="4277025"/>
              <a:ext cx="2400" cy="2275"/>
            </a:xfrm>
            <a:custGeom>
              <a:rect b="b" l="l" r="r" t="t"/>
              <a:pathLst>
                <a:path extrusionOk="0" h="91" w="96">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6"/>
            <p:cNvSpPr/>
            <p:nvPr/>
          </p:nvSpPr>
          <p:spPr>
            <a:xfrm>
              <a:off x="1957775" y="4220325"/>
              <a:ext cx="5350" cy="5375"/>
            </a:xfrm>
            <a:custGeom>
              <a:rect b="b" l="l" r="r" t="t"/>
              <a:pathLst>
                <a:path extrusionOk="0" h="215" w="214">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6"/>
            <p:cNvSpPr/>
            <p:nvPr/>
          </p:nvSpPr>
          <p:spPr>
            <a:xfrm>
              <a:off x="1819275" y="4226175"/>
              <a:ext cx="5875" cy="5975"/>
            </a:xfrm>
            <a:custGeom>
              <a:rect b="b" l="l" r="r" t="t"/>
              <a:pathLst>
                <a:path extrusionOk="0" h="239" w="235">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6"/>
            <p:cNvSpPr/>
            <p:nvPr/>
          </p:nvSpPr>
          <p:spPr>
            <a:xfrm>
              <a:off x="1808525" y="4160975"/>
              <a:ext cx="7400" cy="7500"/>
            </a:xfrm>
            <a:custGeom>
              <a:rect b="b" l="l" r="r" t="t"/>
              <a:pathLst>
                <a:path extrusionOk="0" h="300" w="296">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6"/>
            <p:cNvSpPr/>
            <p:nvPr/>
          </p:nvSpPr>
          <p:spPr>
            <a:xfrm>
              <a:off x="1891550" y="4243800"/>
              <a:ext cx="6900" cy="6900"/>
            </a:xfrm>
            <a:custGeom>
              <a:rect b="b" l="l" r="r" t="t"/>
              <a:pathLst>
                <a:path extrusionOk="0" h="276" w="276">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6"/>
            <p:cNvSpPr/>
            <p:nvPr/>
          </p:nvSpPr>
          <p:spPr>
            <a:xfrm>
              <a:off x="1791100" y="425252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6"/>
            <p:cNvSpPr/>
            <p:nvPr/>
          </p:nvSpPr>
          <p:spPr>
            <a:xfrm>
              <a:off x="1858750" y="4316375"/>
              <a:ext cx="5350" cy="5475"/>
            </a:xfrm>
            <a:custGeom>
              <a:rect b="b" l="l" r="r" t="t"/>
              <a:pathLst>
                <a:path extrusionOk="0" h="219" w="214">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6"/>
            <p:cNvSpPr/>
            <p:nvPr/>
          </p:nvSpPr>
          <p:spPr>
            <a:xfrm>
              <a:off x="1900775" y="4343750"/>
              <a:ext cx="7200" cy="7200"/>
            </a:xfrm>
            <a:custGeom>
              <a:rect b="b" l="l" r="r" t="t"/>
              <a:pathLst>
                <a:path extrusionOk="0" h="288" w="288">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6"/>
            <p:cNvSpPr/>
            <p:nvPr/>
          </p:nvSpPr>
          <p:spPr>
            <a:xfrm>
              <a:off x="1934700" y="4300700"/>
              <a:ext cx="2400" cy="2275"/>
            </a:xfrm>
            <a:custGeom>
              <a:rect b="b" l="l" r="r" t="t"/>
              <a:pathLst>
                <a:path extrusionOk="0" h="91" w="96">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
            <p:cNvSpPr/>
            <p:nvPr/>
          </p:nvSpPr>
          <p:spPr>
            <a:xfrm>
              <a:off x="2468800" y="4144075"/>
              <a:ext cx="4425" cy="4425"/>
            </a:xfrm>
            <a:custGeom>
              <a:rect b="b" l="l" r="r" t="t"/>
              <a:pathLst>
                <a:path extrusionOk="0" h="177" w="177">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6"/>
            <p:cNvSpPr/>
            <p:nvPr/>
          </p:nvSpPr>
          <p:spPr>
            <a:xfrm>
              <a:off x="2513800" y="4189575"/>
              <a:ext cx="6400" cy="6475"/>
            </a:xfrm>
            <a:custGeom>
              <a:rect b="b" l="l" r="r" t="t"/>
              <a:pathLst>
                <a:path extrusionOk="0" h="259" w="256">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6"/>
            <p:cNvSpPr/>
            <p:nvPr/>
          </p:nvSpPr>
          <p:spPr>
            <a:xfrm>
              <a:off x="2506125" y="4095375"/>
              <a:ext cx="5150" cy="5150"/>
            </a:xfrm>
            <a:custGeom>
              <a:rect b="b" l="l" r="r" t="t"/>
              <a:pathLst>
                <a:path extrusionOk="0" h="206" w="206">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6"/>
            <p:cNvSpPr/>
            <p:nvPr/>
          </p:nvSpPr>
          <p:spPr>
            <a:xfrm>
              <a:off x="2583100" y="4159450"/>
              <a:ext cx="1050" cy="1050"/>
            </a:xfrm>
            <a:custGeom>
              <a:rect b="b" l="l" r="r" t="t"/>
              <a:pathLst>
                <a:path extrusionOk="0" h="42" w="42">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6"/>
            <p:cNvSpPr/>
            <p:nvPr/>
          </p:nvSpPr>
          <p:spPr>
            <a:xfrm>
              <a:off x="1415075" y="3850050"/>
              <a:ext cx="3100" cy="3000"/>
            </a:xfrm>
            <a:custGeom>
              <a:rect b="b" l="l" r="r" t="t"/>
              <a:pathLst>
                <a:path extrusionOk="0" h="120" w="124">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6"/>
            <p:cNvSpPr/>
            <p:nvPr/>
          </p:nvSpPr>
          <p:spPr>
            <a:xfrm>
              <a:off x="2567825" y="3906225"/>
              <a:ext cx="6700" cy="6700"/>
            </a:xfrm>
            <a:custGeom>
              <a:rect b="b" l="l" r="r" t="t"/>
              <a:pathLst>
                <a:path extrusionOk="0" h="268" w="268">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6"/>
            <p:cNvSpPr/>
            <p:nvPr/>
          </p:nvSpPr>
          <p:spPr>
            <a:xfrm>
              <a:off x="2602900" y="3904275"/>
              <a:ext cx="1050" cy="1175"/>
            </a:xfrm>
            <a:custGeom>
              <a:rect b="b" l="l" r="r" t="t"/>
              <a:pathLst>
                <a:path extrusionOk="0" h="47" w="42">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6"/>
            <p:cNvSpPr/>
            <p:nvPr/>
          </p:nvSpPr>
          <p:spPr>
            <a:xfrm>
              <a:off x="2354900" y="3936975"/>
              <a:ext cx="84300" cy="85225"/>
            </a:xfrm>
            <a:custGeom>
              <a:rect b="b" l="l" r="r" t="t"/>
              <a:pathLst>
                <a:path extrusionOk="0" h="3409" w="3372">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6"/>
            <p:cNvSpPr/>
            <p:nvPr/>
          </p:nvSpPr>
          <p:spPr>
            <a:xfrm>
              <a:off x="1667775" y="4149175"/>
              <a:ext cx="50750" cy="44500"/>
            </a:xfrm>
            <a:custGeom>
              <a:rect b="b" l="l" r="r" t="t"/>
              <a:pathLst>
                <a:path extrusionOk="0" h="1780" w="203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6"/>
            <p:cNvSpPr/>
            <p:nvPr/>
          </p:nvSpPr>
          <p:spPr>
            <a:xfrm>
              <a:off x="1654450" y="4153850"/>
              <a:ext cx="78325" cy="35025"/>
            </a:xfrm>
            <a:custGeom>
              <a:rect b="b" l="l" r="r" t="t"/>
              <a:pathLst>
                <a:path extrusionOk="0" h="1401" w="3133">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6"/>
            <p:cNvSpPr/>
            <p:nvPr/>
          </p:nvSpPr>
          <p:spPr>
            <a:xfrm>
              <a:off x="1605025" y="3903675"/>
              <a:ext cx="321825" cy="321150"/>
            </a:xfrm>
            <a:custGeom>
              <a:rect b="b" l="l" r="r" t="t"/>
              <a:pathLst>
                <a:path extrusionOk="0" h="12846" w="12873">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6"/>
            <p:cNvSpPr/>
            <p:nvPr/>
          </p:nvSpPr>
          <p:spPr>
            <a:xfrm>
              <a:off x="1608625" y="3907250"/>
              <a:ext cx="318225" cy="317575"/>
            </a:xfrm>
            <a:custGeom>
              <a:rect b="b" l="l" r="r" t="t"/>
              <a:pathLst>
                <a:path extrusionOk="0" h="12703" w="12729">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6"/>
            <p:cNvSpPr/>
            <p:nvPr/>
          </p:nvSpPr>
          <p:spPr>
            <a:xfrm>
              <a:off x="1612100" y="3910750"/>
              <a:ext cx="314525" cy="313875"/>
            </a:xfrm>
            <a:custGeom>
              <a:rect b="b" l="l" r="r" t="t"/>
              <a:pathLst>
                <a:path extrusionOk="0" h="12555" w="12581">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6"/>
            <p:cNvSpPr/>
            <p:nvPr/>
          </p:nvSpPr>
          <p:spPr>
            <a:xfrm>
              <a:off x="1615700" y="3914325"/>
              <a:ext cx="310925" cy="310300"/>
            </a:xfrm>
            <a:custGeom>
              <a:rect b="b" l="l" r="r" t="t"/>
              <a:pathLst>
                <a:path extrusionOk="0" h="12412" w="12437">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6"/>
            <p:cNvSpPr/>
            <p:nvPr/>
          </p:nvSpPr>
          <p:spPr>
            <a:xfrm>
              <a:off x="1619075" y="3917825"/>
              <a:ext cx="307450" cy="306575"/>
            </a:xfrm>
            <a:custGeom>
              <a:rect b="b" l="l" r="r" t="t"/>
              <a:pathLst>
                <a:path extrusionOk="0" h="12263" w="12298">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6"/>
            <p:cNvSpPr/>
            <p:nvPr/>
          </p:nvSpPr>
          <p:spPr>
            <a:xfrm>
              <a:off x="1622650" y="3921400"/>
              <a:ext cx="303875" cy="303000"/>
            </a:xfrm>
            <a:custGeom>
              <a:rect b="b" l="l" r="r" t="t"/>
              <a:pathLst>
                <a:path extrusionOk="0" h="12120" w="12155">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6"/>
            <p:cNvSpPr/>
            <p:nvPr/>
          </p:nvSpPr>
          <p:spPr>
            <a:xfrm>
              <a:off x="1626150" y="3924800"/>
              <a:ext cx="300375" cy="299500"/>
            </a:xfrm>
            <a:custGeom>
              <a:rect b="b" l="l" r="r" t="t"/>
              <a:pathLst>
                <a:path extrusionOk="0" h="11980" w="12015">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6"/>
            <p:cNvSpPr/>
            <p:nvPr/>
          </p:nvSpPr>
          <p:spPr>
            <a:xfrm>
              <a:off x="1629725" y="3928475"/>
              <a:ext cx="296600" cy="295825"/>
            </a:xfrm>
            <a:custGeom>
              <a:rect b="b" l="l" r="r" t="t"/>
              <a:pathLst>
                <a:path extrusionOk="0" h="11833" w="11864">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6"/>
            <p:cNvSpPr/>
            <p:nvPr/>
          </p:nvSpPr>
          <p:spPr>
            <a:xfrm>
              <a:off x="1633225" y="3931850"/>
              <a:ext cx="293100" cy="292250"/>
            </a:xfrm>
            <a:custGeom>
              <a:rect b="b" l="l" r="r" t="t"/>
              <a:pathLst>
                <a:path extrusionOk="0" h="11690" w="11724">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6"/>
            <p:cNvSpPr/>
            <p:nvPr/>
          </p:nvSpPr>
          <p:spPr>
            <a:xfrm>
              <a:off x="1636800" y="3935450"/>
              <a:ext cx="289325" cy="288650"/>
            </a:xfrm>
            <a:custGeom>
              <a:rect b="b" l="l" r="r" t="t"/>
              <a:pathLst>
                <a:path extrusionOk="0" h="11546" w="11573">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6"/>
            <p:cNvSpPr/>
            <p:nvPr/>
          </p:nvSpPr>
          <p:spPr>
            <a:xfrm>
              <a:off x="1640300" y="3938925"/>
              <a:ext cx="285825" cy="285075"/>
            </a:xfrm>
            <a:custGeom>
              <a:rect b="b" l="l" r="r" t="t"/>
              <a:pathLst>
                <a:path extrusionOk="0" h="11403" w="11433">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6"/>
            <p:cNvSpPr/>
            <p:nvPr/>
          </p:nvSpPr>
          <p:spPr>
            <a:xfrm>
              <a:off x="1643875" y="3942525"/>
              <a:ext cx="282150" cy="281475"/>
            </a:xfrm>
            <a:custGeom>
              <a:rect b="b" l="l" r="r" t="t"/>
              <a:pathLst>
                <a:path extrusionOk="0" h="11259" w="11286">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6"/>
            <p:cNvSpPr/>
            <p:nvPr/>
          </p:nvSpPr>
          <p:spPr>
            <a:xfrm>
              <a:off x="1647475" y="3946000"/>
              <a:ext cx="278450" cy="277700"/>
            </a:xfrm>
            <a:custGeom>
              <a:rect b="b" l="l" r="r" t="t"/>
              <a:pathLst>
                <a:path extrusionOk="0" h="11108" w="11138">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6"/>
            <p:cNvSpPr/>
            <p:nvPr/>
          </p:nvSpPr>
          <p:spPr>
            <a:xfrm>
              <a:off x="1650850" y="3949600"/>
              <a:ext cx="274975" cy="274175"/>
            </a:xfrm>
            <a:custGeom>
              <a:rect b="b" l="l" r="r" t="t"/>
              <a:pathLst>
                <a:path extrusionOk="0" h="10967" w="10999">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6"/>
            <p:cNvSpPr/>
            <p:nvPr/>
          </p:nvSpPr>
          <p:spPr>
            <a:xfrm>
              <a:off x="1654450" y="3953175"/>
              <a:ext cx="271275" cy="270600"/>
            </a:xfrm>
            <a:custGeom>
              <a:rect b="b" l="l" r="r" t="t"/>
              <a:pathLst>
                <a:path extrusionOk="0" h="10824" w="10851">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6"/>
            <p:cNvSpPr/>
            <p:nvPr/>
          </p:nvSpPr>
          <p:spPr>
            <a:xfrm>
              <a:off x="1657925" y="3956675"/>
              <a:ext cx="267675" cy="266925"/>
            </a:xfrm>
            <a:custGeom>
              <a:rect b="b" l="l" r="r" t="t"/>
              <a:pathLst>
                <a:path extrusionOk="0" h="10677" w="10707">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6"/>
            <p:cNvSpPr/>
            <p:nvPr/>
          </p:nvSpPr>
          <p:spPr>
            <a:xfrm>
              <a:off x="1661500" y="3960250"/>
              <a:ext cx="264000" cy="263350"/>
            </a:xfrm>
            <a:custGeom>
              <a:rect b="b" l="l" r="r" t="t"/>
              <a:pathLst>
                <a:path extrusionOk="0" h="10534" w="1056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6"/>
            <p:cNvSpPr/>
            <p:nvPr/>
          </p:nvSpPr>
          <p:spPr>
            <a:xfrm>
              <a:off x="1665000" y="3963650"/>
              <a:ext cx="260400" cy="259850"/>
            </a:xfrm>
            <a:custGeom>
              <a:rect b="b" l="l" r="r" t="t"/>
              <a:pathLst>
                <a:path extrusionOk="0" h="10394" w="10416">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6"/>
            <p:cNvSpPr/>
            <p:nvPr/>
          </p:nvSpPr>
          <p:spPr>
            <a:xfrm>
              <a:off x="1668575" y="3967225"/>
              <a:ext cx="256825" cy="256275"/>
            </a:xfrm>
            <a:custGeom>
              <a:rect b="b" l="l" r="r" t="t"/>
              <a:pathLst>
                <a:path extrusionOk="0" h="10251" w="10273">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6"/>
            <p:cNvSpPr/>
            <p:nvPr/>
          </p:nvSpPr>
          <p:spPr>
            <a:xfrm>
              <a:off x="1672075" y="3970725"/>
              <a:ext cx="253225" cy="252525"/>
            </a:xfrm>
            <a:custGeom>
              <a:rect b="b" l="l" r="r" t="t"/>
              <a:pathLst>
                <a:path extrusionOk="0" h="10101" w="10129">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6"/>
            <p:cNvSpPr/>
            <p:nvPr/>
          </p:nvSpPr>
          <p:spPr>
            <a:xfrm>
              <a:off x="1675650" y="3974300"/>
              <a:ext cx="249450" cy="248950"/>
            </a:xfrm>
            <a:custGeom>
              <a:rect b="b" l="l" r="r" t="t"/>
              <a:pathLst>
                <a:path extrusionOk="0" h="9958" w="9978">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6"/>
            <p:cNvSpPr/>
            <p:nvPr/>
          </p:nvSpPr>
          <p:spPr>
            <a:xfrm>
              <a:off x="1679050" y="3977775"/>
              <a:ext cx="245950" cy="245300"/>
            </a:xfrm>
            <a:custGeom>
              <a:rect b="b" l="l" r="r" t="t"/>
              <a:pathLst>
                <a:path extrusionOk="0" h="9812" w="9838">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6"/>
            <p:cNvSpPr/>
            <p:nvPr/>
          </p:nvSpPr>
          <p:spPr>
            <a:xfrm>
              <a:off x="1682625" y="3981375"/>
              <a:ext cx="242375" cy="241700"/>
            </a:xfrm>
            <a:custGeom>
              <a:rect b="b" l="l" r="r" t="t"/>
              <a:pathLst>
                <a:path extrusionOk="0" h="9668" w="9695">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6"/>
            <p:cNvSpPr/>
            <p:nvPr/>
          </p:nvSpPr>
          <p:spPr>
            <a:xfrm>
              <a:off x="1686125" y="3984850"/>
              <a:ext cx="238875" cy="238100"/>
            </a:xfrm>
            <a:custGeom>
              <a:rect b="b" l="l" r="r" t="t"/>
              <a:pathLst>
                <a:path extrusionOk="0" h="9524" w="9555">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6"/>
            <p:cNvSpPr/>
            <p:nvPr/>
          </p:nvSpPr>
          <p:spPr>
            <a:xfrm>
              <a:off x="1689700" y="3988450"/>
              <a:ext cx="235200" cy="234500"/>
            </a:xfrm>
            <a:custGeom>
              <a:rect b="b" l="l" r="r" t="t"/>
              <a:pathLst>
                <a:path extrusionOk="0" h="9380" w="9408">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6"/>
            <p:cNvSpPr/>
            <p:nvPr/>
          </p:nvSpPr>
          <p:spPr>
            <a:xfrm>
              <a:off x="1693200" y="3991825"/>
              <a:ext cx="231500" cy="231025"/>
            </a:xfrm>
            <a:custGeom>
              <a:rect b="b" l="l" r="r" t="t"/>
              <a:pathLst>
                <a:path extrusionOk="0" h="9241" w="926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6"/>
            <p:cNvSpPr/>
            <p:nvPr/>
          </p:nvSpPr>
          <p:spPr>
            <a:xfrm>
              <a:off x="1696775" y="3995425"/>
              <a:ext cx="227800" cy="227425"/>
            </a:xfrm>
            <a:custGeom>
              <a:rect b="b" l="l" r="r" t="t"/>
              <a:pathLst>
                <a:path extrusionOk="0" h="9097" w="9112">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6"/>
            <p:cNvSpPr/>
            <p:nvPr/>
          </p:nvSpPr>
          <p:spPr>
            <a:xfrm>
              <a:off x="1700250" y="3998900"/>
              <a:ext cx="224325" cy="223650"/>
            </a:xfrm>
            <a:custGeom>
              <a:rect b="b" l="l" r="r" t="t"/>
              <a:pathLst>
                <a:path extrusionOk="0" h="8946" w="8973">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6"/>
            <p:cNvSpPr/>
            <p:nvPr/>
          </p:nvSpPr>
          <p:spPr>
            <a:xfrm>
              <a:off x="1703850" y="4002500"/>
              <a:ext cx="220725" cy="220050"/>
            </a:xfrm>
            <a:custGeom>
              <a:rect b="b" l="l" r="r" t="t"/>
              <a:pathLst>
                <a:path extrusionOk="0" h="8802" w="8829">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6"/>
            <p:cNvSpPr/>
            <p:nvPr/>
          </p:nvSpPr>
          <p:spPr>
            <a:xfrm>
              <a:off x="1707225" y="4005975"/>
              <a:ext cx="217250" cy="216475"/>
            </a:xfrm>
            <a:custGeom>
              <a:rect b="b" l="l" r="r" t="t"/>
              <a:pathLst>
                <a:path extrusionOk="0" h="8659" w="869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6"/>
            <p:cNvSpPr/>
            <p:nvPr/>
          </p:nvSpPr>
          <p:spPr>
            <a:xfrm>
              <a:off x="1710825" y="4009575"/>
              <a:ext cx="213550" cy="212875"/>
            </a:xfrm>
            <a:custGeom>
              <a:rect b="b" l="l" r="r" t="t"/>
              <a:pathLst>
                <a:path extrusionOk="0" h="8515" w="8542">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6"/>
            <p:cNvSpPr/>
            <p:nvPr/>
          </p:nvSpPr>
          <p:spPr>
            <a:xfrm>
              <a:off x="1714300" y="4013150"/>
              <a:ext cx="210075" cy="209300"/>
            </a:xfrm>
            <a:custGeom>
              <a:rect b="b" l="l" r="r" t="t"/>
              <a:pathLst>
                <a:path extrusionOk="0" h="8372" w="8403">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6"/>
            <p:cNvSpPr/>
            <p:nvPr/>
          </p:nvSpPr>
          <p:spPr>
            <a:xfrm>
              <a:off x="1717900" y="4016650"/>
              <a:ext cx="206375" cy="205700"/>
            </a:xfrm>
            <a:custGeom>
              <a:rect b="b" l="l" r="r" t="t"/>
              <a:pathLst>
                <a:path extrusionOk="0" h="8228" w="8255">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6"/>
            <p:cNvSpPr/>
            <p:nvPr/>
          </p:nvSpPr>
          <p:spPr>
            <a:xfrm>
              <a:off x="1721375" y="4020225"/>
              <a:ext cx="202900" cy="202125"/>
            </a:xfrm>
            <a:custGeom>
              <a:rect b="b" l="l" r="r" t="t"/>
              <a:pathLst>
                <a:path extrusionOk="0" h="8085" w="8116">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6"/>
            <p:cNvSpPr/>
            <p:nvPr/>
          </p:nvSpPr>
          <p:spPr>
            <a:xfrm>
              <a:off x="1724975" y="4023600"/>
              <a:ext cx="199000" cy="198425"/>
            </a:xfrm>
            <a:custGeom>
              <a:rect b="b" l="l" r="r" t="t"/>
              <a:pathLst>
                <a:path extrusionOk="0" h="7937" w="796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
            <p:cNvSpPr/>
            <p:nvPr/>
          </p:nvSpPr>
          <p:spPr>
            <a:xfrm>
              <a:off x="1728450" y="4027200"/>
              <a:ext cx="195525" cy="194825"/>
            </a:xfrm>
            <a:custGeom>
              <a:rect b="b" l="l" r="r" t="t"/>
              <a:pathLst>
                <a:path extrusionOk="0" h="7793" w="7821">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
            <p:cNvSpPr/>
            <p:nvPr/>
          </p:nvSpPr>
          <p:spPr>
            <a:xfrm>
              <a:off x="1732050" y="4030675"/>
              <a:ext cx="191825" cy="191250"/>
            </a:xfrm>
            <a:custGeom>
              <a:rect b="b" l="l" r="r" t="t"/>
              <a:pathLst>
                <a:path extrusionOk="0" h="7650" w="7673">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
            <p:cNvSpPr/>
            <p:nvPr/>
          </p:nvSpPr>
          <p:spPr>
            <a:xfrm>
              <a:off x="1735425" y="4034275"/>
              <a:ext cx="188450" cy="187650"/>
            </a:xfrm>
            <a:custGeom>
              <a:rect b="b" l="l" r="r" t="t"/>
              <a:pathLst>
                <a:path extrusionOk="0" h="7506" w="7538">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
            <p:cNvSpPr/>
            <p:nvPr/>
          </p:nvSpPr>
          <p:spPr>
            <a:xfrm>
              <a:off x="1739000" y="4037750"/>
              <a:ext cx="184775" cy="184075"/>
            </a:xfrm>
            <a:custGeom>
              <a:rect b="b" l="l" r="r" t="t"/>
              <a:pathLst>
                <a:path extrusionOk="0" h="7363" w="7391">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
            <p:cNvSpPr/>
            <p:nvPr/>
          </p:nvSpPr>
          <p:spPr>
            <a:xfrm>
              <a:off x="1742500" y="4041350"/>
              <a:ext cx="181050" cy="180475"/>
            </a:xfrm>
            <a:custGeom>
              <a:rect b="b" l="l" r="r" t="t"/>
              <a:pathLst>
                <a:path extrusionOk="0" h="7219" w="7242">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
            <p:cNvSpPr/>
            <p:nvPr/>
          </p:nvSpPr>
          <p:spPr>
            <a:xfrm>
              <a:off x="1746075" y="4044825"/>
              <a:ext cx="177475" cy="176900"/>
            </a:xfrm>
            <a:custGeom>
              <a:rect b="b" l="l" r="r" t="t"/>
              <a:pathLst>
                <a:path extrusionOk="0" h="7076" w="7099">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
            <p:cNvSpPr/>
            <p:nvPr/>
          </p:nvSpPr>
          <p:spPr>
            <a:xfrm>
              <a:off x="1749575" y="4048425"/>
              <a:ext cx="173875" cy="173300"/>
            </a:xfrm>
            <a:custGeom>
              <a:rect b="b" l="l" r="r" t="t"/>
              <a:pathLst>
                <a:path extrusionOk="0" h="6932" w="6955">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
            <p:cNvSpPr/>
            <p:nvPr/>
          </p:nvSpPr>
          <p:spPr>
            <a:xfrm>
              <a:off x="1753150" y="4051800"/>
              <a:ext cx="170300" cy="169625"/>
            </a:xfrm>
            <a:custGeom>
              <a:rect b="b" l="l" r="r" t="t"/>
              <a:pathLst>
                <a:path extrusionOk="0" h="6785" w="6812">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6"/>
            <p:cNvSpPr/>
            <p:nvPr/>
          </p:nvSpPr>
          <p:spPr>
            <a:xfrm>
              <a:off x="1756650" y="4055400"/>
              <a:ext cx="166600" cy="166025"/>
            </a:xfrm>
            <a:custGeom>
              <a:rect b="b" l="l" r="r" t="t"/>
              <a:pathLst>
                <a:path extrusionOk="0" h="6641" w="6664">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6"/>
            <p:cNvSpPr/>
            <p:nvPr/>
          </p:nvSpPr>
          <p:spPr>
            <a:xfrm>
              <a:off x="1760225" y="4058875"/>
              <a:ext cx="163025" cy="162450"/>
            </a:xfrm>
            <a:custGeom>
              <a:rect b="b" l="l" r="r" t="t"/>
              <a:pathLst>
                <a:path extrusionOk="0" h="6498" w="6521">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6"/>
            <p:cNvSpPr/>
            <p:nvPr/>
          </p:nvSpPr>
          <p:spPr>
            <a:xfrm>
              <a:off x="1763625" y="4062475"/>
              <a:ext cx="159425" cy="158850"/>
            </a:xfrm>
            <a:custGeom>
              <a:rect b="b" l="l" r="r" t="t"/>
              <a:pathLst>
                <a:path extrusionOk="0" h="6354" w="6377">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6"/>
            <p:cNvSpPr/>
            <p:nvPr/>
          </p:nvSpPr>
          <p:spPr>
            <a:xfrm>
              <a:off x="1767200" y="4065950"/>
              <a:ext cx="155850" cy="155275"/>
            </a:xfrm>
            <a:custGeom>
              <a:rect b="b" l="l" r="r" t="t"/>
              <a:pathLst>
                <a:path extrusionOk="0" h="6211" w="6234">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6"/>
            <p:cNvSpPr/>
            <p:nvPr/>
          </p:nvSpPr>
          <p:spPr>
            <a:xfrm>
              <a:off x="1770700" y="4069525"/>
              <a:ext cx="152150" cy="151700"/>
            </a:xfrm>
            <a:custGeom>
              <a:rect b="b" l="l" r="r" t="t"/>
              <a:pathLst>
                <a:path extrusionOk="0" h="6068" w="6086">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6"/>
            <p:cNvSpPr/>
            <p:nvPr/>
          </p:nvSpPr>
          <p:spPr>
            <a:xfrm>
              <a:off x="1774275" y="4073125"/>
              <a:ext cx="148575" cy="148100"/>
            </a:xfrm>
            <a:custGeom>
              <a:rect b="b" l="l" r="r" t="t"/>
              <a:pathLst>
                <a:path extrusionOk="0" h="5924" w="5943">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6"/>
            <p:cNvSpPr/>
            <p:nvPr/>
          </p:nvSpPr>
          <p:spPr>
            <a:xfrm>
              <a:off x="1777875" y="4076600"/>
              <a:ext cx="144875" cy="144400"/>
            </a:xfrm>
            <a:custGeom>
              <a:rect b="b" l="l" r="r" t="t"/>
              <a:pathLst>
                <a:path extrusionOk="0" h="5776" w="5795">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6"/>
            <p:cNvSpPr/>
            <p:nvPr/>
          </p:nvSpPr>
          <p:spPr>
            <a:xfrm>
              <a:off x="1781350" y="4080200"/>
              <a:ext cx="141400" cy="140700"/>
            </a:xfrm>
            <a:custGeom>
              <a:rect b="b" l="l" r="r" t="t"/>
              <a:pathLst>
                <a:path extrusionOk="0" h="5628" w="5656">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6"/>
            <p:cNvSpPr/>
            <p:nvPr/>
          </p:nvSpPr>
          <p:spPr>
            <a:xfrm>
              <a:off x="1784950" y="4083575"/>
              <a:ext cx="137575" cy="137225"/>
            </a:xfrm>
            <a:custGeom>
              <a:rect b="b" l="l" r="r" t="t"/>
              <a:pathLst>
                <a:path extrusionOk="0" h="5489" w="5503">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6"/>
            <p:cNvSpPr/>
            <p:nvPr/>
          </p:nvSpPr>
          <p:spPr>
            <a:xfrm>
              <a:off x="1788425" y="4087175"/>
              <a:ext cx="134000" cy="133625"/>
            </a:xfrm>
            <a:custGeom>
              <a:rect b="b" l="l" r="r" t="t"/>
              <a:pathLst>
                <a:path extrusionOk="0" h="5345" w="536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6"/>
            <p:cNvSpPr/>
            <p:nvPr/>
          </p:nvSpPr>
          <p:spPr>
            <a:xfrm>
              <a:off x="1791900" y="4090650"/>
              <a:ext cx="130525" cy="130025"/>
            </a:xfrm>
            <a:custGeom>
              <a:rect b="b" l="l" r="r" t="t"/>
              <a:pathLst>
                <a:path extrusionOk="0" h="5201" w="5221">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6"/>
            <p:cNvSpPr/>
            <p:nvPr/>
          </p:nvSpPr>
          <p:spPr>
            <a:xfrm>
              <a:off x="1795400" y="4094250"/>
              <a:ext cx="127025" cy="126425"/>
            </a:xfrm>
            <a:custGeom>
              <a:rect b="b" l="l" r="r" t="t"/>
              <a:pathLst>
                <a:path extrusionOk="0" h="5057" w="5081">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6"/>
            <p:cNvSpPr/>
            <p:nvPr/>
          </p:nvSpPr>
          <p:spPr>
            <a:xfrm>
              <a:off x="1798975" y="4097725"/>
              <a:ext cx="123450" cy="122775"/>
            </a:xfrm>
            <a:custGeom>
              <a:rect b="b" l="l" r="r" t="t"/>
              <a:pathLst>
                <a:path extrusionOk="0" h="4911" w="4938">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6"/>
            <p:cNvSpPr/>
            <p:nvPr/>
          </p:nvSpPr>
          <p:spPr>
            <a:xfrm>
              <a:off x="1802475" y="4101325"/>
              <a:ext cx="119750" cy="119175"/>
            </a:xfrm>
            <a:custGeom>
              <a:rect b="b" l="l" r="r" t="t"/>
              <a:pathLst>
                <a:path extrusionOk="0" h="4767" w="479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6"/>
            <p:cNvSpPr/>
            <p:nvPr/>
          </p:nvSpPr>
          <p:spPr>
            <a:xfrm>
              <a:off x="1806050" y="4104800"/>
              <a:ext cx="116175" cy="115475"/>
            </a:xfrm>
            <a:custGeom>
              <a:rect b="b" l="l" r="r" t="t"/>
              <a:pathLst>
                <a:path extrusionOk="0" h="4619" w="4647">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6"/>
            <p:cNvSpPr/>
            <p:nvPr/>
          </p:nvSpPr>
          <p:spPr>
            <a:xfrm>
              <a:off x="1809550" y="4108400"/>
              <a:ext cx="112475" cy="111875"/>
            </a:xfrm>
            <a:custGeom>
              <a:rect b="b" l="l" r="r" t="t"/>
              <a:pathLst>
                <a:path extrusionOk="0" h="4475" w="4499">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6"/>
            <p:cNvSpPr/>
            <p:nvPr/>
          </p:nvSpPr>
          <p:spPr>
            <a:xfrm>
              <a:off x="1813125" y="4111775"/>
              <a:ext cx="108900" cy="108400"/>
            </a:xfrm>
            <a:custGeom>
              <a:rect b="b" l="l" r="r" t="t"/>
              <a:pathLst>
                <a:path extrusionOk="0" h="4336" w="4356">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6"/>
            <p:cNvSpPr/>
            <p:nvPr/>
          </p:nvSpPr>
          <p:spPr>
            <a:xfrm>
              <a:off x="1816625" y="4115350"/>
              <a:ext cx="105300" cy="104925"/>
            </a:xfrm>
            <a:custGeom>
              <a:rect b="b" l="l" r="r" t="t"/>
              <a:pathLst>
                <a:path extrusionOk="0" h="4197" w="4212">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6"/>
            <p:cNvSpPr/>
            <p:nvPr/>
          </p:nvSpPr>
          <p:spPr>
            <a:xfrm>
              <a:off x="1820100" y="4118850"/>
              <a:ext cx="101725" cy="101325"/>
            </a:xfrm>
            <a:custGeom>
              <a:rect b="b" l="l" r="r" t="t"/>
              <a:pathLst>
                <a:path extrusionOk="0" h="4053" w="4069">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6"/>
            <p:cNvSpPr/>
            <p:nvPr/>
          </p:nvSpPr>
          <p:spPr>
            <a:xfrm>
              <a:off x="1823575" y="4122425"/>
              <a:ext cx="98150" cy="97750"/>
            </a:xfrm>
            <a:custGeom>
              <a:rect b="b" l="l" r="r" t="t"/>
              <a:pathLst>
                <a:path extrusionOk="0" h="3910" w="3926">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6"/>
            <p:cNvSpPr/>
            <p:nvPr/>
          </p:nvSpPr>
          <p:spPr>
            <a:xfrm>
              <a:off x="1827175" y="4126025"/>
              <a:ext cx="94550" cy="94150"/>
            </a:xfrm>
            <a:custGeom>
              <a:rect b="b" l="l" r="r" t="t"/>
              <a:pathLst>
                <a:path extrusionOk="0" h="3766" w="3782">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6"/>
            <p:cNvSpPr/>
            <p:nvPr/>
          </p:nvSpPr>
          <p:spPr>
            <a:xfrm>
              <a:off x="1830650" y="4129500"/>
              <a:ext cx="90850" cy="90475"/>
            </a:xfrm>
            <a:custGeom>
              <a:rect b="b" l="l" r="r" t="t"/>
              <a:pathLst>
                <a:path extrusionOk="0" h="3619" w="3634">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
            <p:cNvSpPr/>
            <p:nvPr/>
          </p:nvSpPr>
          <p:spPr>
            <a:xfrm>
              <a:off x="1834250" y="4133100"/>
              <a:ext cx="87150" cy="86750"/>
            </a:xfrm>
            <a:custGeom>
              <a:rect b="b" l="l" r="r" t="t"/>
              <a:pathLst>
                <a:path extrusionOk="0" h="3470" w="3486">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6"/>
            <p:cNvSpPr/>
            <p:nvPr/>
          </p:nvSpPr>
          <p:spPr>
            <a:xfrm>
              <a:off x="1837725" y="4136575"/>
              <a:ext cx="83575" cy="83175"/>
            </a:xfrm>
            <a:custGeom>
              <a:rect b="b" l="l" r="r" t="t"/>
              <a:pathLst>
                <a:path extrusionOk="0" h="3327" w="3343">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6"/>
            <p:cNvSpPr/>
            <p:nvPr/>
          </p:nvSpPr>
          <p:spPr>
            <a:xfrm>
              <a:off x="1841325" y="4140175"/>
              <a:ext cx="79975" cy="79575"/>
            </a:xfrm>
            <a:custGeom>
              <a:rect b="b" l="l" r="r" t="t"/>
              <a:pathLst>
                <a:path extrusionOk="0" h="3183" w="3199">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6"/>
            <p:cNvSpPr/>
            <p:nvPr/>
          </p:nvSpPr>
          <p:spPr>
            <a:xfrm>
              <a:off x="1844800" y="4143550"/>
              <a:ext cx="76400" cy="76100"/>
            </a:xfrm>
            <a:custGeom>
              <a:rect b="b" l="l" r="r" t="t"/>
              <a:pathLst>
                <a:path extrusionOk="0" h="3044" w="3056">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6"/>
            <p:cNvSpPr/>
            <p:nvPr/>
          </p:nvSpPr>
          <p:spPr>
            <a:xfrm>
              <a:off x="1848300" y="4147150"/>
              <a:ext cx="72700" cy="72500"/>
            </a:xfrm>
            <a:custGeom>
              <a:rect b="b" l="l" r="r" t="t"/>
              <a:pathLst>
                <a:path extrusionOk="0" h="2900" w="2908">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6"/>
            <p:cNvSpPr/>
            <p:nvPr/>
          </p:nvSpPr>
          <p:spPr>
            <a:xfrm>
              <a:off x="1851775" y="4150625"/>
              <a:ext cx="69125" cy="68825"/>
            </a:xfrm>
            <a:custGeom>
              <a:rect b="b" l="l" r="r" t="t"/>
              <a:pathLst>
                <a:path extrusionOk="0" h="2753" w="2765">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6"/>
            <p:cNvSpPr/>
            <p:nvPr/>
          </p:nvSpPr>
          <p:spPr>
            <a:xfrm>
              <a:off x="1855375" y="4154200"/>
              <a:ext cx="65525" cy="65250"/>
            </a:xfrm>
            <a:custGeom>
              <a:rect b="b" l="l" r="r" t="t"/>
              <a:pathLst>
                <a:path extrusionOk="0" h="2610" w="2621">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6"/>
            <p:cNvSpPr/>
            <p:nvPr/>
          </p:nvSpPr>
          <p:spPr>
            <a:xfrm>
              <a:off x="1858850" y="4157700"/>
              <a:ext cx="62050" cy="61550"/>
            </a:xfrm>
            <a:custGeom>
              <a:rect b="b" l="l" r="r" t="t"/>
              <a:pathLst>
                <a:path extrusionOk="0" h="2462" w="2482">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6"/>
            <p:cNvSpPr/>
            <p:nvPr/>
          </p:nvSpPr>
          <p:spPr>
            <a:xfrm>
              <a:off x="1862450" y="4161275"/>
              <a:ext cx="58350" cy="57975"/>
            </a:xfrm>
            <a:custGeom>
              <a:rect b="b" l="l" r="r" t="t"/>
              <a:pathLst>
                <a:path extrusionOk="0" h="2319" w="2334">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6"/>
            <p:cNvSpPr/>
            <p:nvPr/>
          </p:nvSpPr>
          <p:spPr>
            <a:xfrm>
              <a:off x="1865925" y="4164775"/>
              <a:ext cx="54775" cy="54375"/>
            </a:xfrm>
            <a:custGeom>
              <a:rect b="b" l="l" r="r" t="t"/>
              <a:pathLst>
                <a:path extrusionOk="0" h="2175" w="2191">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6"/>
            <p:cNvSpPr/>
            <p:nvPr/>
          </p:nvSpPr>
          <p:spPr>
            <a:xfrm>
              <a:off x="1869500" y="4168350"/>
              <a:ext cx="50975" cy="50800"/>
            </a:xfrm>
            <a:custGeom>
              <a:rect b="b" l="l" r="r" t="t"/>
              <a:pathLst>
                <a:path extrusionOk="0" h="2032" w="2039">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6"/>
            <p:cNvSpPr/>
            <p:nvPr/>
          </p:nvSpPr>
          <p:spPr>
            <a:xfrm>
              <a:off x="1873000" y="4171750"/>
              <a:ext cx="47475" cy="47200"/>
            </a:xfrm>
            <a:custGeom>
              <a:rect b="b" l="l" r="r" t="t"/>
              <a:pathLst>
                <a:path extrusionOk="0" h="1888" w="1899">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6"/>
            <p:cNvSpPr/>
            <p:nvPr/>
          </p:nvSpPr>
          <p:spPr>
            <a:xfrm>
              <a:off x="1876475" y="4175325"/>
              <a:ext cx="43900" cy="43625"/>
            </a:xfrm>
            <a:custGeom>
              <a:rect b="b" l="l" r="r" t="t"/>
              <a:pathLst>
                <a:path extrusionOk="0" h="1745" w="1756">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6"/>
            <p:cNvSpPr/>
            <p:nvPr/>
          </p:nvSpPr>
          <p:spPr>
            <a:xfrm>
              <a:off x="1879975" y="4178825"/>
              <a:ext cx="40400" cy="40025"/>
            </a:xfrm>
            <a:custGeom>
              <a:rect b="b" l="l" r="r" t="t"/>
              <a:pathLst>
                <a:path extrusionOk="0" h="1601" w="1616">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6"/>
            <p:cNvSpPr/>
            <p:nvPr/>
          </p:nvSpPr>
          <p:spPr>
            <a:xfrm>
              <a:off x="1883550" y="4182400"/>
              <a:ext cx="36725" cy="36450"/>
            </a:xfrm>
            <a:custGeom>
              <a:rect b="b" l="l" r="r" t="t"/>
              <a:pathLst>
                <a:path extrusionOk="0" h="1458" w="1469">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6"/>
            <p:cNvSpPr/>
            <p:nvPr/>
          </p:nvSpPr>
          <p:spPr>
            <a:xfrm>
              <a:off x="1887050" y="4186000"/>
              <a:ext cx="33225" cy="32725"/>
            </a:xfrm>
            <a:custGeom>
              <a:rect b="b" l="l" r="r" t="t"/>
              <a:pathLst>
                <a:path extrusionOk="0" h="1309" w="1329">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6"/>
            <p:cNvSpPr/>
            <p:nvPr/>
          </p:nvSpPr>
          <p:spPr>
            <a:xfrm>
              <a:off x="1890625" y="4189475"/>
              <a:ext cx="29550" cy="29050"/>
            </a:xfrm>
            <a:custGeom>
              <a:rect b="b" l="l" r="r" t="t"/>
              <a:pathLst>
                <a:path extrusionOk="0" h="1162" w="1182">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6"/>
            <p:cNvSpPr/>
            <p:nvPr/>
          </p:nvSpPr>
          <p:spPr>
            <a:xfrm>
              <a:off x="2236000" y="3946100"/>
              <a:ext cx="276000" cy="275350"/>
            </a:xfrm>
            <a:custGeom>
              <a:rect b="b" l="l" r="r" t="t"/>
              <a:pathLst>
                <a:path extrusionOk="0" h="11014" w="1104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6"/>
            <p:cNvSpPr/>
            <p:nvPr/>
          </p:nvSpPr>
          <p:spPr>
            <a:xfrm>
              <a:off x="2239075" y="3949075"/>
              <a:ext cx="272925" cy="272075"/>
            </a:xfrm>
            <a:custGeom>
              <a:rect b="b" l="l" r="r" t="t"/>
              <a:pathLst>
                <a:path extrusionOk="0" h="10883" w="10917">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6"/>
            <p:cNvSpPr/>
            <p:nvPr/>
          </p:nvSpPr>
          <p:spPr>
            <a:xfrm>
              <a:off x="2242050" y="3952150"/>
              <a:ext cx="269825" cy="269075"/>
            </a:xfrm>
            <a:custGeom>
              <a:rect b="b" l="l" r="r" t="t"/>
              <a:pathLst>
                <a:path extrusionOk="0" h="10763" w="10793">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6"/>
            <p:cNvSpPr/>
            <p:nvPr/>
          </p:nvSpPr>
          <p:spPr>
            <a:xfrm>
              <a:off x="2245125" y="3955225"/>
              <a:ext cx="266650" cy="265825"/>
            </a:xfrm>
            <a:custGeom>
              <a:rect b="b" l="l" r="r" t="t"/>
              <a:pathLst>
                <a:path extrusionOk="0" h="10633" w="10666">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6"/>
            <p:cNvSpPr/>
            <p:nvPr/>
          </p:nvSpPr>
          <p:spPr>
            <a:xfrm>
              <a:off x="2248200" y="3958100"/>
              <a:ext cx="263575" cy="262925"/>
            </a:xfrm>
            <a:custGeom>
              <a:rect b="b" l="l" r="r" t="t"/>
              <a:pathLst>
                <a:path extrusionOk="0" h="10517" w="10543">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6"/>
            <p:cNvSpPr/>
            <p:nvPr/>
          </p:nvSpPr>
          <p:spPr>
            <a:xfrm>
              <a:off x="2251075" y="3961275"/>
              <a:ext cx="260600" cy="259750"/>
            </a:xfrm>
            <a:custGeom>
              <a:rect b="b" l="l" r="r" t="t"/>
              <a:pathLst>
                <a:path extrusionOk="0" h="10390" w="10424">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
            <p:cNvSpPr/>
            <p:nvPr/>
          </p:nvSpPr>
          <p:spPr>
            <a:xfrm>
              <a:off x="2254150" y="3964150"/>
              <a:ext cx="257525" cy="256675"/>
            </a:xfrm>
            <a:custGeom>
              <a:rect b="b" l="l" r="r" t="t"/>
              <a:pathLst>
                <a:path extrusionOk="0" h="10267" w="10301">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
            <p:cNvSpPr/>
            <p:nvPr/>
          </p:nvSpPr>
          <p:spPr>
            <a:xfrm>
              <a:off x="2257125" y="3967225"/>
              <a:ext cx="254250" cy="253700"/>
            </a:xfrm>
            <a:custGeom>
              <a:rect b="b" l="l" r="r" t="t"/>
              <a:pathLst>
                <a:path extrusionOk="0" h="10148" w="1017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
            <p:cNvSpPr/>
            <p:nvPr/>
          </p:nvSpPr>
          <p:spPr>
            <a:xfrm>
              <a:off x="2260200" y="3970300"/>
              <a:ext cx="251275" cy="250525"/>
            </a:xfrm>
            <a:custGeom>
              <a:rect b="b" l="l" r="r" t="t"/>
              <a:pathLst>
                <a:path extrusionOk="0" h="10021" w="10051">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
            <p:cNvSpPr/>
            <p:nvPr/>
          </p:nvSpPr>
          <p:spPr>
            <a:xfrm>
              <a:off x="2263175" y="3973275"/>
              <a:ext cx="248200" cy="247425"/>
            </a:xfrm>
            <a:custGeom>
              <a:rect b="b" l="l" r="r" t="t"/>
              <a:pathLst>
                <a:path extrusionOk="0" h="9897" w="9928">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
            <p:cNvSpPr/>
            <p:nvPr/>
          </p:nvSpPr>
          <p:spPr>
            <a:xfrm>
              <a:off x="2266250" y="3976350"/>
              <a:ext cx="245025" cy="244475"/>
            </a:xfrm>
            <a:custGeom>
              <a:rect b="b" l="l" r="r" t="t"/>
              <a:pathLst>
                <a:path extrusionOk="0" h="9779" w="9801">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
            <p:cNvSpPr/>
            <p:nvPr/>
          </p:nvSpPr>
          <p:spPr>
            <a:xfrm>
              <a:off x="2269325" y="3979325"/>
              <a:ext cx="241950" cy="241200"/>
            </a:xfrm>
            <a:custGeom>
              <a:rect b="b" l="l" r="r" t="t"/>
              <a:pathLst>
                <a:path extrusionOk="0" h="9648" w="9678">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
            <p:cNvSpPr/>
            <p:nvPr/>
          </p:nvSpPr>
          <p:spPr>
            <a:xfrm>
              <a:off x="2272275" y="3982400"/>
              <a:ext cx="238900" cy="238125"/>
            </a:xfrm>
            <a:custGeom>
              <a:rect b="b" l="l" r="r" t="t"/>
              <a:pathLst>
                <a:path extrusionOk="0" h="9525" w="9556">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
            <p:cNvSpPr/>
            <p:nvPr/>
          </p:nvSpPr>
          <p:spPr>
            <a:xfrm>
              <a:off x="2275350" y="3985475"/>
              <a:ext cx="235825" cy="234950"/>
            </a:xfrm>
            <a:custGeom>
              <a:rect b="b" l="l" r="r" t="t"/>
              <a:pathLst>
                <a:path extrusionOk="0" h="9398" w="9433">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
            <p:cNvSpPr/>
            <p:nvPr/>
          </p:nvSpPr>
          <p:spPr>
            <a:xfrm>
              <a:off x="2278225" y="3988450"/>
              <a:ext cx="232950" cy="231975"/>
            </a:xfrm>
            <a:custGeom>
              <a:rect b="b" l="l" r="r" t="t"/>
              <a:pathLst>
                <a:path extrusionOk="0" h="9279" w="9318">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
            <p:cNvSpPr/>
            <p:nvPr/>
          </p:nvSpPr>
          <p:spPr>
            <a:xfrm>
              <a:off x="2281300" y="3991425"/>
              <a:ext cx="229550" cy="228975"/>
            </a:xfrm>
            <a:custGeom>
              <a:rect b="b" l="l" r="r" t="t"/>
              <a:pathLst>
                <a:path extrusionOk="0" h="9159" w="9182">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
            <p:cNvSpPr/>
            <p:nvPr/>
          </p:nvSpPr>
          <p:spPr>
            <a:xfrm>
              <a:off x="2284375" y="3994400"/>
              <a:ext cx="226575" cy="225800"/>
            </a:xfrm>
            <a:custGeom>
              <a:rect b="b" l="l" r="r" t="t"/>
              <a:pathLst>
                <a:path extrusionOk="0" h="9032" w="9063">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
            <p:cNvSpPr/>
            <p:nvPr/>
          </p:nvSpPr>
          <p:spPr>
            <a:xfrm>
              <a:off x="2287350" y="3997475"/>
              <a:ext cx="223400" cy="222825"/>
            </a:xfrm>
            <a:custGeom>
              <a:rect b="b" l="l" r="r" t="t"/>
              <a:pathLst>
                <a:path extrusionOk="0" h="8913" w="8936">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
            <p:cNvSpPr/>
            <p:nvPr/>
          </p:nvSpPr>
          <p:spPr>
            <a:xfrm>
              <a:off x="2290425" y="4000550"/>
              <a:ext cx="220325" cy="219650"/>
            </a:xfrm>
            <a:custGeom>
              <a:rect b="b" l="l" r="r" t="t"/>
              <a:pathLst>
                <a:path extrusionOk="0" h="8786" w="8813">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
            <p:cNvSpPr/>
            <p:nvPr/>
          </p:nvSpPr>
          <p:spPr>
            <a:xfrm>
              <a:off x="2293400" y="4003525"/>
              <a:ext cx="217350" cy="216475"/>
            </a:xfrm>
            <a:custGeom>
              <a:rect b="b" l="l" r="r" t="t"/>
              <a:pathLst>
                <a:path extrusionOk="0" h="8659" w="8694">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
            <p:cNvSpPr/>
            <p:nvPr/>
          </p:nvSpPr>
          <p:spPr>
            <a:xfrm>
              <a:off x="2296475" y="4006600"/>
              <a:ext cx="213975" cy="213600"/>
            </a:xfrm>
            <a:custGeom>
              <a:rect b="b" l="l" r="r" t="t"/>
              <a:pathLst>
                <a:path extrusionOk="0" h="8544" w="8559">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
            <p:cNvSpPr/>
            <p:nvPr/>
          </p:nvSpPr>
          <p:spPr>
            <a:xfrm>
              <a:off x="2299550" y="4009575"/>
              <a:ext cx="210900" cy="210300"/>
            </a:xfrm>
            <a:custGeom>
              <a:rect b="b" l="l" r="r" t="t"/>
              <a:pathLst>
                <a:path extrusionOk="0" h="8412" w="8436">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
            <p:cNvSpPr/>
            <p:nvPr/>
          </p:nvSpPr>
          <p:spPr>
            <a:xfrm>
              <a:off x="2302525" y="4012650"/>
              <a:ext cx="207825" cy="207225"/>
            </a:xfrm>
            <a:custGeom>
              <a:rect b="b" l="l" r="r" t="t"/>
              <a:pathLst>
                <a:path extrusionOk="0" h="8289" w="8313">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
            <p:cNvSpPr/>
            <p:nvPr/>
          </p:nvSpPr>
          <p:spPr>
            <a:xfrm>
              <a:off x="2305600" y="4015725"/>
              <a:ext cx="204750" cy="204050"/>
            </a:xfrm>
            <a:custGeom>
              <a:rect b="b" l="l" r="r" t="t"/>
              <a:pathLst>
                <a:path extrusionOk="0" h="8162" w="819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
            <p:cNvSpPr/>
            <p:nvPr/>
          </p:nvSpPr>
          <p:spPr>
            <a:xfrm>
              <a:off x="2308475" y="4018700"/>
              <a:ext cx="201775" cy="201075"/>
            </a:xfrm>
            <a:custGeom>
              <a:rect b="b" l="l" r="r" t="t"/>
              <a:pathLst>
                <a:path extrusionOk="0" h="8043" w="8071">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6"/>
            <p:cNvSpPr/>
            <p:nvPr/>
          </p:nvSpPr>
          <p:spPr>
            <a:xfrm>
              <a:off x="2311550" y="4021775"/>
              <a:ext cx="198700" cy="198000"/>
            </a:xfrm>
            <a:custGeom>
              <a:rect b="b" l="l" r="r" t="t"/>
              <a:pathLst>
                <a:path extrusionOk="0" h="7920" w="7948">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
            <p:cNvSpPr/>
            <p:nvPr/>
          </p:nvSpPr>
          <p:spPr>
            <a:xfrm>
              <a:off x="2314525" y="4024625"/>
              <a:ext cx="195625" cy="194875"/>
            </a:xfrm>
            <a:custGeom>
              <a:rect b="b" l="l" r="r" t="t"/>
              <a:pathLst>
                <a:path extrusionOk="0" h="7795" w="7825">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
            <p:cNvSpPr/>
            <p:nvPr/>
          </p:nvSpPr>
          <p:spPr>
            <a:xfrm>
              <a:off x="2317600" y="4027700"/>
              <a:ext cx="192550" cy="191975"/>
            </a:xfrm>
            <a:custGeom>
              <a:rect b="b" l="l" r="r" t="t"/>
              <a:pathLst>
                <a:path extrusionOk="0" h="7679" w="7702">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
            <p:cNvSpPr/>
            <p:nvPr/>
          </p:nvSpPr>
          <p:spPr>
            <a:xfrm>
              <a:off x="2320675" y="4030775"/>
              <a:ext cx="189250" cy="188725"/>
            </a:xfrm>
            <a:custGeom>
              <a:rect b="b" l="l" r="r" t="t"/>
              <a:pathLst>
                <a:path extrusionOk="0" h="7549" w="757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
            <p:cNvSpPr/>
            <p:nvPr/>
          </p:nvSpPr>
          <p:spPr>
            <a:xfrm>
              <a:off x="2323650" y="4033750"/>
              <a:ext cx="186275" cy="185625"/>
            </a:xfrm>
            <a:custGeom>
              <a:rect b="b" l="l" r="r" t="t"/>
              <a:pathLst>
                <a:path extrusionOk="0" h="7425" w="7451">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
            <p:cNvSpPr/>
            <p:nvPr/>
          </p:nvSpPr>
          <p:spPr>
            <a:xfrm>
              <a:off x="2326725" y="4036825"/>
              <a:ext cx="183100" cy="182550"/>
            </a:xfrm>
            <a:custGeom>
              <a:rect b="b" l="l" r="r" t="t"/>
              <a:pathLst>
                <a:path extrusionOk="0" h="7302" w="7324">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
            <p:cNvSpPr/>
            <p:nvPr/>
          </p:nvSpPr>
          <p:spPr>
            <a:xfrm>
              <a:off x="2329700" y="4039800"/>
              <a:ext cx="180125" cy="179475"/>
            </a:xfrm>
            <a:custGeom>
              <a:rect b="b" l="l" r="r" t="t"/>
              <a:pathLst>
                <a:path extrusionOk="0" h="7179" w="7205">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
            <p:cNvSpPr/>
            <p:nvPr/>
          </p:nvSpPr>
          <p:spPr>
            <a:xfrm>
              <a:off x="2332775" y="4042875"/>
              <a:ext cx="176850" cy="176400"/>
            </a:xfrm>
            <a:custGeom>
              <a:rect b="b" l="l" r="r" t="t"/>
              <a:pathLst>
                <a:path extrusionOk="0" h="7056" w="7074">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
            <p:cNvSpPr/>
            <p:nvPr/>
          </p:nvSpPr>
          <p:spPr>
            <a:xfrm>
              <a:off x="2335850" y="4045950"/>
              <a:ext cx="173875" cy="173225"/>
            </a:xfrm>
            <a:custGeom>
              <a:rect b="b" l="l" r="r" t="t"/>
              <a:pathLst>
                <a:path extrusionOk="0" h="6929" w="6955">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
            <p:cNvSpPr/>
            <p:nvPr/>
          </p:nvSpPr>
          <p:spPr>
            <a:xfrm>
              <a:off x="2338725" y="4048925"/>
              <a:ext cx="170900" cy="170225"/>
            </a:xfrm>
            <a:custGeom>
              <a:rect b="b" l="l" r="r" t="t"/>
              <a:pathLst>
                <a:path extrusionOk="0" h="6809" w="6836">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6"/>
            <p:cNvSpPr/>
            <p:nvPr/>
          </p:nvSpPr>
          <p:spPr>
            <a:xfrm>
              <a:off x="2341800" y="4052000"/>
              <a:ext cx="167625" cy="166950"/>
            </a:xfrm>
            <a:custGeom>
              <a:rect b="b" l="l" r="r" t="t"/>
              <a:pathLst>
                <a:path extrusionOk="0" h="6678" w="6705">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
            <p:cNvSpPr/>
            <p:nvPr/>
          </p:nvSpPr>
          <p:spPr>
            <a:xfrm>
              <a:off x="2344775" y="4054875"/>
              <a:ext cx="164650" cy="163975"/>
            </a:xfrm>
            <a:custGeom>
              <a:rect b="b" l="l" r="r" t="t"/>
              <a:pathLst>
                <a:path extrusionOk="0" h="6559" w="6586">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
            <p:cNvSpPr/>
            <p:nvPr/>
          </p:nvSpPr>
          <p:spPr>
            <a:xfrm>
              <a:off x="2347850" y="4057950"/>
              <a:ext cx="161375" cy="161050"/>
            </a:xfrm>
            <a:custGeom>
              <a:rect b="b" l="l" r="r" t="t"/>
              <a:pathLst>
                <a:path extrusionOk="0" h="6442" w="6455">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
            <p:cNvSpPr/>
            <p:nvPr/>
          </p:nvSpPr>
          <p:spPr>
            <a:xfrm>
              <a:off x="2350800" y="4061025"/>
              <a:ext cx="158425" cy="157825"/>
            </a:xfrm>
            <a:custGeom>
              <a:rect b="b" l="l" r="r" t="t"/>
              <a:pathLst>
                <a:path extrusionOk="0" h="6313" w="6337">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
            <p:cNvSpPr/>
            <p:nvPr/>
          </p:nvSpPr>
          <p:spPr>
            <a:xfrm>
              <a:off x="2353875" y="4064000"/>
              <a:ext cx="155350" cy="154750"/>
            </a:xfrm>
            <a:custGeom>
              <a:rect b="b" l="l" r="r" t="t"/>
              <a:pathLst>
                <a:path extrusionOk="0" h="6190" w="6214">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
            <p:cNvSpPr/>
            <p:nvPr/>
          </p:nvSpPr>
          <p:spPr>
            <a:xfrm>
              <a:off x="2356950" y="4067075"/>
              <a:ext cx="152075" cy="151700"/>
            </a:xfrm>
            <a:custGeom>
              <a:rect b="b" l="l" r="r" t="t"/>
              <a:pathLst>
                <a:path extrusionOk="0" h="6068" w="6083">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
            <p:cNvSpPr/>
            <p:nvPr/>
          </p:nvSpPr>
          <p:spPr>
            <a:xfrm>
              <a:off x="2359925" y="4070050"/>
              <a:ext cx="149200" cy="148600"/>
            </a:xfrm>
            <a:custGeom>
              <a:rect b="b" l="l" r="r" t="t"/>
              <a:pathLst>
                <a:path extrusionOk="0" h="5944" w="5968">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
            <p:cNvSpPr/>
            <p:nvPr/>
          </p:nvSpPr>
          <p:spPr>
            <a:xfrm>
              <a:off x="2363000" y="4073125"/>
              <a:ext cx="145900" cy="145525"/>
            </a:xfrm>
            <a:custGeom>
              <a:rect b="b" l="l" r="r" t="t"/>
              <a:pathLst>
                <a:path extrusionOk="0" h="5821" w="5836">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
            <p:cNvSpPr/>
            <p:nvPr/>
          </p:nvSpPr>
          <p:spPr>
            <a:xfrm>
              <a:off x="2365875" y="4076200"/>
              <a:ext cx="142925" cy="142225"/>
            </a:xfrm>
            <a:custGeom>
              <a:rect b="b" l="l" r="r" t="t"/>
              <a:pathLst>
                <a:path extrusionOk="0" h="5689" w="5717">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
            <p:cNvSpPr/>
            <p:nvPr/>
          </p:nvSpPr>
          <p:spPr>
            <a:xfrm>
              <a:off x="2368950" y="4079175"/>
              <a:ext cx="139950" cy="139275"/>
            </a:xfrm>
            <a:custGeom>
              <a:rect b="b" l="l" r="r" t="t"/>
              <a:pathLst>
                <a:path extrusionOk="0" h="5571" w="5598">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6"/>
            <p:cNvSpPr/>
            <p:nvPr/>
          </p:nvSpPr>
          <p:spPr>
            <a:xfrm>
              <a:off x="2372025" y="4082250"/>
              <a:ext cx="136675" cy="136100"/>
            </a:xfrm>
            <a:custGeom>
              <a:rect b="b" l="l" r="r" t="t"/>
              <a:pathLst>
                <a:path extrusionOk="0" h="5444" w="5467">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
            <p:cNvSpPr/>
            <p:nvPr/>
          </p:nvSpPr>
          <p:spPr>
            <a:xfrm>
              <a:off x="2375000" y="4085125"/>
              <a:ext cx="133700" cy="133100"/>
            </a:xfrm>
            <a:custGeom>
              <a:rect b="b" l="l" r="r" t="t"/>
              <a:pathLst>
                <a:path extrusionOk="0" h="5324" w="5348">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
            <p:cNvSpPr/>
            <p:nvPr/>
          </p:nvSpPr>
          <p:spPr>
            <a:xfrm>
              <a:off x="2378075" y="4088200"/>
              <a:ext cx="130525" cy="130150"/>
            </a:xfrm>
            <a:custGeom>
              <a:rect b="b" l="l" r="r" t="t"/>
              <a:pathLst>
                <a:path extrusionOk="0" h="5206" w="5221">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
            <p:cNvSpPr/>
            <p:nvPr/>
          </p:nvSpPr>
          <p:spPr>
            <a:xfrm>
              <a:off x="2381050" y="4091275"/>
              <a:ext cx="127550" cy="126975"/>
            </a:xfrm>
            <a:custGeom>
              <a:rect b="b" l="l" r="r" t="t"/>
              <a:pathLst>
                <a:path extrusionOk="0" h="5079" w="5102">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
            <p:cNvSpPr/>
            <p:nvPr/>
          </p:nvSpPr>
          <p:spPr>
            <a:xfrm>
              <a:off x="2384125" y="4094250"/>
              <a:ext cx="124275" cy="123875"/>
            </a:xfrm>
            <a:custGeom>
              <a:rect b="b" l="l" r="r" t="t"/>
              <a:pathLst>
                <a:path extrusionOk="0" h="4955" w="4971">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
            <p:cNvSpPr/>
            <p:nvPr/>
          </p:nvSpPr>
          <p:spPr>
            <a:xfrm>
              <a:off x="2387100" y="4097325"/>
              <a:ext cx="121300" cy="120800"/>
            </a:xfrm>
            <a:custGeom>
              <a:rect b="b" l="l" r="r" t="t"/>
              <a:pathLst>
                <a:path extrusionOk="0" h="4832" w="4852">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
            <p:cNvSpPr/>
            <p:nvPr/>
          </p:nvSpPr>
          <p:spPr>
            <a:xfrm>
              <a:off x="2390175" y="4100300"/>
              <a:ext cx="118125" cy="117625"/>
            </a:xfrm>
            <a:custGeom>
              <a:rect b="b" l="l" r="r" t="t"/>
              <a:pathLst>
                <a:path extrusionOk="0" h="4705" w="4725">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
            <p:cNvSpPr/>
            <p:nvPr/>
          </p:nvSpPr>
          <p:spPr>
            <a:xfrm>
              <a:off x="2393250" y="4103375"/>
              <a:ext cx="114950" cy="114550"/>
            </a:xfrm>
            <a:custGeom>
              <a:rect b="b" l="l" r="r" t="t"/>
              <a:pathLst>
                <a:path extrusionOk="0" h="4582" w="4598">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
            <p:cNvSpPr/>
            <p:nvPr/>
          </p:nvSpPr>
          <p:spPr>
            <a:xfrm>
              <a:off x="2396125" y="4106450"/>
              <a:ext cx="112075" cy="111375"/>
            </a:xfrm>
            <a:custGeom>
              <a:rect b="b" l="l" r="r" t="t"/>
              <a:pathLst>
                <a:path extrusionOk="0" h="4455" w="4483">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
            <p:cNvSpPr/>
            <p:nvPr/>
          </p:nvSpPr>
          <p:spPr>
            <a:xfrm>
              <a:off x="2399200" y="4109300"/>
              <a:ext cx="108900" cy="108525"/>
            </a:xfrm>
            <a:custGeom>
              <a:rect b="b" l="l" r="r" t="t"/>
              <a:pathLst>
                <a:path extrusionOk="0" h="4341" w="4356">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6"/>
            <p:cNvSpPr/>
            <p:nvPr/>
          </p:nvSpPr>
          <p:spPr>
            <a:xfrm>
              <a:off x="2402175" y="4112500"/>
              <a:ext cx="105925" cy="105225"/>
            </a:xfrm>
            <a:custGeom>
              <a:rect b="b" l="l" r="r" t="t"/>
              <a:pathLst>
                <a:path extrusionOk="0" h="4209" w="4237">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
            <p:cNvSpPr/>
            <p:nvPr/>
          </p:nvSpPr>
          <p:spPr>
            <a:xfrm>
              <a:off x="2405250" y="4115350"/>
              <a:ext cx="102625" cy="102250"/>
            </a:xfrm>
            <a:custGeom>
              <a:rect b="b" l="l" r="r" t="t"/>
              <a:pathLst>
                <a:path extrusionOk="0" h="4090" w="4105">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
            <p:cNvSpPr/>
            <p:nvPr/>
          </p:nvSpPr>
          <p:spPr>
            <a:xfrm>
              <a:off x="2408325" y="4118425"/>
              <a:ext cx="99450" cy="99300"/>
            </a:xfrm>
            <a:custGeom>
              <a:rect b="b" l="l" r="r" t="t"/>
              <a:pathLst>
                <a:path extrusionOk="0" h="3972" w="3978">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
            <p:cNvSpPr/>
            <p:nvPr/>
          </p:nvSpPr>
          <p:spPr>
            <a:xfrm>
              <a:off x="2411300" y="4121500"/>
              <a:ext cx="96475" cy="96100"/>
            </a:xfrm>
            <a:custGeom>
              <a:rect b="b" l="l" r="r" t="t"/>
              <a:pathLst>
                <a:path extrusionOk="0" h="3844" w="3859">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
            <p:cNvSpPr/>
            <p:nvPr/>
          </p:nvSpPr>
          <p:spPr>
            <a:xfrm>
              <a:off x="2414375" y="4124475"/>
              <a:ext cx="93400" cy="92950"/>
            </a:xfrm>
            <a:custGeom>
              <a:rect b="b" l="l" r="r" t="t"/>
              <a:pathLst>
                <a:path extrusionOk="0" h="3718" w="3736">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
            <p:cNvSpPr/>
            <p:nvPr/>
          </p:nvSpPr>
          <p:spPr>
            <a:xfrm>
              <a:off x="2417350" y="4127550"/>
              <a:ext cx="90225" cy="89775"/>
            </a:xfrm>
            <a:custGeom>
              <a:rect b="b" l="l" r="r" t="t"/>
              <a:pathLst>
                <a:path extrusionOk="0" h="3591" w="3609">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
            <p:cNvSpPr/>
            <p:nvPr/>
          </p:nvSpPr>
          <p:spPr>
            <a:xfrm>
              <a:off x="2420425" y="4130525"/>
              <a:ext cx="87250" cy="86800"/>
            </a:xfrm>
            <a:custGeom>
              <a:rect b="b" l="l" r="r" t="t"/>
              <a:pathLst>
                <a:path extrusionOk="0" h="3472" w="349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
            <p:cNvSpPr/>
            <p:nvPr/>
          </p:nvSpPr>
          <p:spPr>
            <a:xfrm>
              <a:off x="2423300" y="4133600"/>
              <a:ext cx="84075" cy="83725"/>
            </a:xfrm>
            <a:custGeom>
              <a:rect b="b" l="l" r="r" t="t"/>
              <a:pathLst>
                <a:path extrusionOk="0" h="3349" w="3363">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
            <p:cNvSpPr/>
            <p:nvPr/>
          </p:nvSpPr>
          <p:spPr>
            <a:xfrm>
              <a:off x="2426375" y="4136675"/>
              <a:ext cx="81000" cy="80550"/>
            </a:xfrm>
            <a:custGeom>
              <a:rect b="b" l="l" r="r" t="t"/>
              <a:pathLst>
                <a:path extrusionOk="0" h="3222" w="324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
            <p:cNvSpPr/>
            <p:nvPr/>
          </p:nvSpPr>
          <p:spPr>
            <a:xfrm>
              <a:off x="2429450" y="4139650"/>
              <a:ext cx="77925" cy="77575"/>
            </a:xfrm>
            <a:custGeom>
              <a:rect b="b" l="l" r="r" t="t"/>
              <a:pathLst>
                <a:path extrusionOk="0" h="3103" w="3117">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6"/>
            <p:cNvSpPr/>
            <p:nvPr/>
          </p:nvSpPr>
          <p:spPr>
            <a:xfrm>
              <a:off x="2432400" y="4142725"/>
              <a:ext cx="74875" cy="74375"/>
            </a:xfrm>
            <a:custGeom>
              <a:rect b="b" l="l" r="r" t="t"/>
              <a:pathLst>
                <a:path extrusionOk="0" h="2975" w="2995">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
            <p:cNvSpPr/>
            <p:nvPr/>
          </p:nvSpPr>
          <p:spPr>
            <a:xfrm>
              <a:off x="2435500" y="4145600"/>
              <a:ext cx="71775" cy="71300"/>
            </a:xfrm>
            <a:custGeom>
              <a:rect b="b" l="l" r="r" t="t"/>
              <a:pathLst>
                <a:path extrusionOk="0" h="2852" w="2871">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
            <p:cNvSpPr/>
            <p:nvPr/>
          </p:nvSpPr>
          <p:spPr>
            <a:xfrm>
              <a:off x="2438450" y="4148675"/>
              <a:ext cx="68825" cy="68425"/>
            </a:xfrm>
            <a:custGeom>
              <a:rect b="b" l="l" r="r" t="t"/>
              <a:pathLst>
                <a:path extrusionOk="0" h="2737" w="2753">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
            <p:cNvSpPr/>
            <p:nvPr/>
          </p:nvSpPr>
          <p:spPr>
            <a:xfrm>
              <a:off x="2441525" y="4151750"/>
              <a:ext cx="65550" cy="65150"/>
            </a:xfrm>
            <a:custGeom>
              <a:rect b="b" l="l" r="r" t="t"/>
              <a:pathLst>
                <a:path extrusionOk="0" h="2606" w="2622">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
            <p:cNvSpPr/>
            <p:nvPr/>
          </p:nvSpPr>
          <p:spPr>
            <a:xfrm>
              <a:off x="2444600" y="4154725"/>
              <a:ext cx="62475" cy="62075"/>
            </a:xfrm>
            <a:custGeom>
              <a:rect b="b" l="l" r="r" t="t"/>
              <a:pathLst>
                <a:path extrusionOk="0" h="2483" w="2499">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
            <p:cNvSpPr/>
            <p:nvPr/>
          </p:nvSpPr>
          <p:spPr>
            <a:xfrm>
              <a:off x="2447575" y="4157800"/>
              <a:ext cx="59275" cy="58875"/>
            </a:xfrm>
            <a:custGeom>
              <a:rect b="b" l="l" r="r" t="t"/>
              <a:pathLst>
                <a:path extrusionOk="0" h="2355" w="2371">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
            <p:cNvSpPr/>
            <p:nvPr/>
          </p:nvSpPr>
          <p:spPr>
            <a:xfrm>
              <a:off x="2450650" y="4160775"/>
              <a:ext cx="56100" cy="55900"/>
            </a:xfrm>
            <a:custGeom>
              <a:rect b="b" l="l" r="r" t="t"/>
              <a:pathLst>
                <a:path extrusionOk="0" h="2236" w="2244">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
            <p:cNvSpPr/>
            <p:nvPr/>
          </p:nvSpPr>
          <p:spPr>
            <a:xfrm>
              <a:off x="2453525" y="4163850"/>
              <a:ext cx="53325" cy="52825"/>
            </a:xfrm>
            <a:custGeom>
              <a:rect b="b" l="l" r="r" t="t"/>
              <a:pathLst>
                <a:path extrusionOk="0" h="2113" w="2133">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
            <p:cNvSpPr/>
            <p:nvPr/>
          </p:nvSpPr>
          <p:spPr>
            <a:xfrm>
              <a:off x="2456600" y="4166925"/>
              <a:ext cx="50050" cy="49650"/>
            </a:xfrm>
            <a:custGeom>
              <a:rect b="b" l="l" r="r" t="t"/>
              <a:pathLst>
                <a:path extrusionOk="0" h="1986" w="2002">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
            <p:cNvSpPr/>
            <p:nvPr/>
          </p:nvSpPr>
          <p:spPr>
            <a:xfrm>
              <a:off x="2459575" y="4169900"/>
              <a:ext cx="47075" cy="46675"/>
            </a:xfrm>
            <a:custGeom>
              <a:rect b="b" l="l" r="r" t="t"/>
              <a:pathLst>
                <a:path extrusionOk="0" h="1867" w="1883">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6"/>
            <p:cNvSpPr/>
            <p:nvPr/>
          </p:nvSpPr>
          <p:spPr>
            <a:xfrm>
              <a:off x="2462650" y="4172975"/>
              <a:ext cx="43900" cy="43425"/>
            </a:xfrm>
            <a:custGeom>
              <a:rect b="b" l="l" r="r" t="t"/>
              <a:pathLst>
                <a:path extrusionOk="0" h="1737" w="1756">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
            <p:cNvSpPr/>
            <p:nvPr/>
          </p:nvSpPr>
          <p:spPr>
            <a:xfrm>
              <a:off x="2465725" y="4175850"/>
              <a:ext cx="40825" cy="40450"/>
            </a:xfrm>
            <a:custGeom>
              <a:rect b="b" l="l" r="r" t="t"/>
              <a:pathLst>
                <a:path extrusionOk="0" h="1618" w="1633">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
            <p:cNvSpPr/>
            <p:nvPr/>
          </p:nvSpPr>
          <p:spPr>
            <a:xfrm>
              <a:off x="2468700" y="4178925"/>
              <a:ext cx="37650" cy="37475"/>
            </a:xfrm>
            <a:custGeom>
              <a:rect b="b" l="l" r="r" t="t"/>
              <a:pathLst>
                <a:path extrusionOk="0" h="1499" w="1506">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
            <p:cNvSpPr/>
            <p:nvPr/>
          </p:nvSpPr>
          <p:spPr>
            <a:xfrm>
              <a:off x="2471775" y="4182000"/>
              <a:ext cx="34575" cy="34300"/>
            </a:xfrm>
            <a:custGeom>
              <a:rect b="b" l="l" r="r" t="t"/>
              <a:pathLst>
                <a:path extrusionOk="0" h="1372" w="1383">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
            <p:cNvSpPr/>
            <p:nvPr/>
          </p:nvSpPr>
          <p:spPr>
            <a:xfrm>
              <a:off x="2474750" y="4184975"/>
              <a:ext cx="31500" cy="31200"/>
            </a:xfrm>
            <a:custGeom>
              <a:rect b="b" l="l" r="r" t="t"/>
              <a:pathLst>
                <a:path extrusionOk="0" h="1248" w="126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
            <p:cNvSpPr/>
            <p:nvPr/>
          </p:nvSpPr>
          <p:spPr>
            <a:xfrm>
              <a:off x="2477825" y="4188050"/>
              <a:ext cx="28425" cy="28000"/>
            </a:xfrm>
            <a:custGeom>
              <a:rect b="b" l="l" r="r" t="t"/>
              <a:pathLst>
                <a:path extrusionOk="0" h="1120" w="1137">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
            <p:cNvSpPr/>
            <p:nvPr/>
          </p:nvSpPr>
          <p:spPr>
            <a:xfrm>
              <a:off x="2480900" y="4191025"/>
              <a:ext cx="25250" cy="25050"/>
            </a:xfrm>
            <a:custGeom>
              <a:rect b="b" l="l" r="r" t="t"/>
              <a:pathLst>
                <a:path extrusionOk="0" h="1002" w="101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
            <p:cNvSpPr/>
            <p:nvPr/>
          </p:nvSpPr>
          <p:spPr>
            <a:xfrm>
              <a:off x="1839775" y="3978500"/>
              <a:ext cx="108175" cy="107775"/>
            </a:xfrm>
            <a:custGeom>
              <a:rect b="b" l="l" r="r" t="t"/>
              <a:pathLst>
                <a:path extrusionOk="0" h="4311" w="4327">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1840900" y="3979725"/>
              <a:ext cx="107150" cy="106550"/>
            </a:xfrm>
            <a:custGeom>
              <a:rect b="b" l="l" r="r" t="t"/>
              <a:pathLst>
                <a:path extrusionOk="0" h="4262" w="4286">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1842050" y="3980975"/>
              <a:ext cx="105900" cy="105175"/>
            </a:xfrm>
            <a:custGeom>
              <a:rect b="b" l="l" r="r" t="t"/>
              <a:pathLst>
                <a:path extrusionOk="0" h="4207" w="4236">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1843375" y="3982100"/>
              <a:ext cx="104675" cy="104050"/>
            </a:xfrm>
            <a:custGeom>
              <a:rect b="b" l="l" r="r" t="t"/>
              <a:pathLst>
                <a:path extrusionOk="0" h="4162" w="4187">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1844500" y="3983325"/>
              <a:ext cx="103450" cy="102825"/>
            </a:xfrm>
            <a:custGeom>
              <a:rect b="b" l="l" r="r" t="t"/>
              <a:pathLst>
                <a:path extrusionOk="0" h="4113" w="4138">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1845625" y="3984450"/>
              <a:ext cx="102325" cy="101600"/>
            </a:xfrm>
            <a:custGeom>
              <a:rect b="b" l="l" r="r" t="t"/>
              <a:pathLst>
                <a:path extrusionOk="0" h="4064" w="4093">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1846850" y="3985575"/>
              <a:ext cx="101000" cy="100475"/>
            </a:xfrm>
            <a:custGeom>
              <a:rect b="b" l="l" r="r" t="t"/>
              <a:pathLst>
                <a:path extrusionOk="0" h="4019" w="404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1847975" y="3986900"/>
              <a:ext cx="99975" cy="99250"/>
            </a:xfrm>
            <a:custGeom>
              <a:rect b="b" l="l" r="r" t="t"/>
              <a:pathLst>
                <a:path extrusionOk="0" h="3970" w="3999">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1849225" y="3988050"/>
              <a:ext cx="98625" cy="98000"/>
            </a:xfrm>
            <a:custGeom>
              <a:rect b="b" l="l" r="r" t="t"/>
              <a:pathLst>
                <a:path extrusionOk="0" h="3920" w="3945">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1850450" y="3989175"/>
              <a:ext cx="97400" cy="96875"/>
            </a:xfrm>
            <a:custGeom>
              <a:rect b="b" l="l" r="r" t="t"/>
              <a:pathLst>
                <a:path extrusionOk="0" h="3875" w="3896">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1851575" y="3990300"/>
              <a:ext cx="96075" cy="95750"/>
            </a:xfrm>
            <a:custGeom>
              <a:rect b="b" l="l" r="r" t="t"/>
              <a:pathLst>
                <a:path extrusionOk="0" h="3830" w="3843">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1852700" y="3991625"/>
              <a:ext cx="94950" cy="94400"/>
            </a:xfrm>
            <a:custGeom>
              <a:rect b="b" l="l" r="r" t="t"/>
              <a:pathLst>
                <a:path extrusionOk="0" h="3776" w="3798">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1854025" y="3992750"/>
              <a:ext cx="93625" cy="93075"/>
            </a:xfrm>
            <a:custGeom>
              <a:rect b="b" l="l" r="r" t="t"/>
              <a:pathLst>
                <a:path extrusionOk="0" h="3723" w="3745">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1855150" y="3993875"/>
              <a:ext cx="92500" cy="91950"/>
            </a:xfrm>
            <a:custGeom>
              <a:rect b="b" l="l" r="r" t="t"/>
              <a:pathLst>
                <a:path extrusionOk="0" h="3678" w="370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1856275" y="3995100"/>
              <a:ext cx="91275" cy="90825"/>
            </a:xfrm>
            <a:custGeom>
              <a:rect b="b" l="l" r="r" t="t"/>
              <a:pathLst>
                <a:path extrusionOk="0" h="3633" w="3651">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1857425" y="3996350"/>
              <a:ext cx="90125" cy="89575"/>
            </a:xfrm>
            <a:custGeom>
              <a:rect b="b" l="l" r="r" t="t"/>
              <a:pathLst>
                <a:path extrusionOk="0" h="3583" w="3605">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1858550" y="3997475"/>
              <a:ext cx="89000" cy="88450"/>
            </a:xfrm>
            <a:custGeom>
              <a:rect b="b" l="l" r="r" t="t"/>
              <a:pathLst>
                <a:path extrusionOk="0" h="3538" w="356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1859875" y="3998700"/>
              <a:ext cx="87675" cy="87225"/>
            </a:xfrm>
            <a:custGeom>
              <a:rect b="b" l="l" r="r" t="t"/>
              <a:pathLst>
                <a:path extrusionOk="0" h="3489" w="3507">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1861000" y="3999825"/>
              <a:ext cx="86450" cy="85900"/>
            </a:xfrm>
            <a:custGeom>
              <a:rect b="b" l="l" r="r" t="t"/>
              <a:pathLst>
                <a:path extrusionOk="0" h="3436" w="3458">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1862225" y="4000950"/>
              <a:ext cx="85225" cy="84775"/>
            </a:xfrm>
            <a:custGeom>
              <a:rect b="b" l="l" r="r" t="t"/>
              <a:pathLst>
                <a:path extrusionOk="0" h="3391" w="3409">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1863350" y="4002300"/>
              <a:ext cx="84000" cy="83625"/>
            </a:xfrm>
            <a:custGeom>
              <a:rect b="b" l="l" r="r" t="t"/>
              <a:pathLst>
                <a:path extrusionOk="0" h="3345" w="336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1864500" y="4003425"/>
              <a:ext cx="82950" cy="82300"/>
            </a:xfrm>
            <a:custGeom>
              <a:rect b="b" l="l" r="r" t="t"/>
              <a:pathLst>
                <a:path extrusionOk="0" h="3292" w="3318">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1865825" y="4004550"/>
              <a:ext cx="81525" cy="81075"/>
            </a:xfrm>
            <a:custGeom>
              <a:rect b="b" l="l" r="r" t="t"/>
              <a:pathLst>
                <a:path extrusionOk="0" h="3243" w="3261">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1866950" y="4005675"/>
              <a:ext cx="80400" cy="79950"/>
            </a:xfrm>
            <a:custGeom>
              <a:rect b="b" l="l" r="r" t="t"/>
              <a:pathLst>
                <a:path extrusionOk="0" h="3198" w="3216">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1868075" y="4007000"/>
              <a:ext cx="79075" cy="78625"/>
            </a:xfrm>
            <a:custGeom>
              <a:rect b="b" l="l" r="r" t="t"/>
              <a:pathLst>
                <a:path extrusionOk="0" h="3145" w="3163">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1869200" y="4008125"/>
              <a:ext cx="78150" cy="77500"/>
            </a:xfrm>
            <a:custGeom>
              <a:rect b="b" l="l" r="r" t="t"/>
              <a:pathLst>
                <a:path extrusionOk="0" h="3100" w="3126">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1870525" y="4009250"/>
              <a:ext cx="76625" cy="76375"/>
            </a:xfrm>
            <a:custGeom>
              <a:rect b="b" l="l" r="r" t="t"/>
              <a:pathLst>
                <a:path extrusionOk="0" h="3055" w="3065">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1871675" y="4010500"/>
              <a:ext cx="75475" cy="75025"/>
            </a:xfrm>
            <a:custGeom>
              <a:rect b="b" l="l" r="r" t="t"/>
              <a:pathLst>
                <a:path extrusionOk="0" h="3001" w="3019">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1872800" y="4011725"/>
              <a:ext cx="74225" cy="73900"/>
            </a:xfrm>
            <a:custGeom>
              <a:rect b="b" l="l" r="r" t="t"/>
              <a:pathLst>
                <a:path extrusionOk="0" h="2956" w="2969">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1873925" y="4012850"/>
              <a:ext cx="73225" cy="72775"/>
            </a:xfrm>
            <a:custGeom>
              <a:rect b="b" l="l" r="r" t="t"/>
              <a:pathLst>
                <a:path extrusionOk="0" h="2911" w="2929">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1875150" y="4014075"/>
              <a:ext cx="71875" cy="71450"/>
            </a:xfrm>
            <a:custGeom>
              <a:rect b="b" l="l" r="r" t="t"/>
              <a:pathLst>
                <a:path extrusionOk="0" h="2858" w="2875">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1876375" y="4015200"/>
              <a:ext cx="70650" cy="70325"/>
            </a:xfrm>
            <a:custGeom>
              <a:rect b="b" l="l" r="r" t="t"/>
              <a:pathLst>
                <a:path extrusionOk="0" h="2813" w="2826">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1877600" y="4016325"/>
              <a:ext cx="69325" cy="69050"/>
            </a:xfrm>
            <a:custGeom>
              <a:rect b="b" l="l" r="r" t="t"/>
              <a:pathLst>
                <a:path extrusionOk="0" h="2762" w="2773">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1878725" y="4017675"/>
              <a:ext cx="68200" cy="67700"/>
            </a:xfrm>
            <a:custGeom>
              <a:rect b="b" l="l" r="r" t="t"/>
              <a:pathLst>
                <a:path extrusionOk="0" h="2708" w="2728">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1879875" y="4018800"/>
              <a:ext cx="67050" cy="66575"/>
            </a:xfrm>
            <a:custGeom>
              <a:rect b="b" l="l" r="r" t="t"/>
              <a:pathLst>
                <a:path extrusionOk="0" h="2663" w="2682">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1881200" y="4019925"/>
              <a:ext cx="65825" cy="65450"/>
            </a:xfrm>
            <a:custGeom>
              <a:rect b="b" l="l" r="r" t="t"/>
              <a:pathLst>
                <a:path extrusionOk="0" h="2618" w="2633">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1882325" y="4021050"/>
              <a:ext cx="64600" cy="64150"/>
            </a:xfrm>
            <a:custGeom>
              <a:rect b="b" l="l" r="r" t="t"/>
              <a:pathLst>
                <a:path extrusionOk="0" h="2566" w="2584">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1883450" y="4022375"/>
              <a:ext cx="63475" cy="63000"/>
            </a:xfrm>
            <a:custGeom>
              <a:rect b="b" l="l" r="r" t="t"/>
              <a:pathLst>
                <a:path extrusionOk="0" h="2520" w="2539">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1884575" y="4023500"/>
              <a:ext cx="62350" cy="61875"/>
            </a:xfrm>
            <a:custGeom>
              <a:rect b="b" l="l" r="r" t="t"/>
              <a:pathLst>
                <a:path extrusionOk="0" h="2475" w="2494">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1885800" y="4024625"/>
              <a:ext cx="61125" cy="60575"/>
            </a:xfrm>
            <a:custGeom>
              <a:rect b="b" l="l" r="r" t="t"/>
              <a:pathLst>
                <a:path extrusionOk="0" h="2423" w="2445">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
            <p:cNvSpPr/>
            <p:nvPr/>
          </p:nvSpPr>
          <p:spPr>
            <a:xfrm>
              <a:off x="1887050" y="4025875"/>
              <a:ext cx="59775" cy="59325"/>
            </a:xfrm>
            <a:custGeom>
              <a:rect b="b" l="l" r="r" t="t"/>
              <a:pathLst>
                <a:path extrusionOk="0" h="2373" w="2391">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
            <p:cNvSpPr/>
            <p:nvPr/>
          </p:nvSpPr>
          <p:spPr>
            <a:xfrm>
              <a:off x="1888175" y="4027100"/>
              <a:ext cx="58650" cy="58275"/>
            </a:xfrm>
            <a:custGeom>
              <a:rect b="b" l="l" r="r" t="t"/>
              <a:pathLst>
                <a:path extrusionOk="0" h="2331" w="2346">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1889300" y="4028225"/>
              <a:ext cx="57525" cy="56850"/>
            </a:xfrm>
            <a:custGeom>
              <a:rect b="b" l="l" r="r" t="t"/>
              <a:pathLst>
                <a:path extrusionOk="0" h="2274" w="2301">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1890525" y="4029450"/>
              <a:ext cx="56300" cy="55650"/>
            </a:xfrm>
            <a:custGeom>
              <a:rect b="b" l="l" r="r" t="t"/>
              <a:pathLst>
                <a:path extrusionOk="0" h="2226" w="2252">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1891650" y="4030575"/>
              <a:ext cx="54975" cy="54525"/>
            </a:xfrm>
            <a:custGeom>
              <a:rect b="b" l="l" r="r" t="t"/>
              <a:pathLst>
                <a:path extrusionOk="0" h="2181" w="2199">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1892975" y="4031700"/>
              <a:ext cx="53550" cy="53300"/>
            </a:xfrm>
            <a:custGeom>
              <a:rect b="b" l="l" r="r" t="t"/>
              <a:pathLst>
                <a:path extrusionOk="0" h="2132" w="2142">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1894125" y="4033050"/>
              <a:ext cx="52400" cy="52050"/>
            </a:xfrm>
            <a:custGeom>
              <a:rect b="b" l="l" r="r" t="t"/>
              <a:pathLst>
                <a:path extrusionOk="0" h="2082" w="2096">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1895250" y="4034175"/>
              <a:ext cx="51275" cy="50925"/>
            </a:xfrm>
            <a:custGeom>
              <a:rect b="b" l="l" r="r" t="t"/>
              <a:pathLst>
                <a:path extrusionOk="0" h="2037" w="2051">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1896375" y="4035300"/>
              <a:ext cx="50150" cy="49700"/>
            </a:xfrm>
            <a:custGeom>
              <a:rect b="b" l="l" r="r" t="t"/>
              <a:pathLst>
                <a:path extrusionOk="0" h="1988" w="2006">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1897700" y="4036425"/>
              <a:ext cx="48725" cy="48575"/>
            </a:xfrm>
            <a:custGeom>
              <a:rect b="b" l="l" r="r" t="t"/>
              <a:pathLst>
                <a:path extrusionOk="0" h="1943" w="1949">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1898825" y="4037750"/>
              <a:ext cx="47600" cy="47350"/>
            </a:xfrm>
            <a:custGeom>
              <a:rect b="b" l="l" r="r" t="t"/>
              <a:pathLst>
                <a:path extrusionOk="0" h="1894" w="1904">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1899950" y="4038875"/>
              <a:ext cx="46475" cy="46125"/>
            </a:xfrm>
            <a:custGeom>
              <a:rect b="b" l="l" r="r" t="t"/>
              <a:pathLst>
                <a:path extrusionOk="0" h="1845" w="1859">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1901200" y="4040000"/>
              <a:ext cx="45225" cy="44850"/>
            </a:xfrm>
            <a:custGeom>
              <a:rect b="b" l="l" r="r" t="t"/>
              <a:pathLst>
                <a:path extrusionOk="0" h="1794" w="1809">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1902325" y="4041250"/>
              <a:ext cx="43900" cy="43600"/>
            </a:xfrm>
            <a:custGeom>
              <a:rect b="b" l="l" r="r" t="t"/>
              <a:pathLst>
                <a:path extrusionOk="0" h="1744" w="1756">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1903550" y="4042475"/>
              <a:ext cx="42775" cy="42375"/>
            </a:xfrm>
            <a:custGeom>
              <a:rect b="b" l="l" r="r" t="t"/>
              <a:pathLst>
                <a:path extrusionOk="0" h="1695" w="1711">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1904675" y="4043600"/>
              <a:ext cx="41650" cy="41250"/>
            </a:xfrm>
            <a:custGeom>
              <a:rect b="b" l="l" r="r" t="t"/>
              <a:pathLst>
                <a:path extrusionOk="0" h="1650" w="1666">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1905900" y="4044825"/>
              <a:ext cx="40325" cy="40025"/>
            </a:xfrm>
            <a:custGeom>
              <a:rect b="b" l="l" r="r" t="t"/>
              <a:pathLst>
                <a:path extrusionOk="0" h="1601" w="1613">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1907025" y="4045950"/>
              <a:ext cx="39100" cy="38725"/>
            </a:xfrm>
            <a:custGeom>
              <a:rect b="b" l="l" r="r" t="t"/>
              <a:pathLst>
                <a:path extrusionOk="0" h="1549" w="1564">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1908375" y="4047075"/>
              <a:ext cx="37750" cy="37600"/>
            </a:xfrm>
            <a:custGeom>
              <a:rect b="b" l="l" r="r" t="t"/>
              <a:pathLst>
                <a:path extrusionOk="0" h="1504" w="151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1909500" y="4048425"/>
              <a:ext cx="36500" cy="36425"/>
            </a:xfrm>
            <a:custGeom>
              <a:rect b="b" l="l" r="r" t="t"/>
              <a:pathLst>
                <a:path extrusionOk="0" h="1457" w="146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1910625" y="4049550"/>
              <a:ext cx="35500" cy="35125"/>
            </a:xfrm>
            <a:custGeom>
              <a:rect b="b" l="l" r="r" t="t"/>
              <a:pathLst>
                <a:path extrusionOk="0" h="1405" w="142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1911750" y="4050675"/>
              <a:ext cx="34250" cy="34000"/>
            </a:xfrm>
            <a:custGeom>
              <a:rect b="b" l="l" r="r" t="t"/>
              <a:pathLst>
                <a:path extrusionOk="0" h="1360" w="137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1912975" y="4051800"/>
              <a:ext cx="33025" cy="32875"/>
            </a:xfrm>
            <a:custGeom>
              <a:rect b="b" l="l" r="r" t="t"/>
              <a:pathLst>
                <a:path extrusionOk="0" h="1315" w="1321">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1914200" y="4053125"/>
              <a:ext cx="31700" cy="31450"/>
            </a:xfrm>
            <a:custGeom>
              <a:rect b="b" l="l" r="r" t="t"/>
              <a:pathLst>
                <a:path extrusionOk="0" h="1258" w="1268">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1915325" y="4054250"/>
              <a:ext cx="30675" cy="30300"/>
            </a:xfrm>
            <a:custGeom>
              <a:rect b="b" l="l" r="r" t="t"/>
              <a:pathLst>
                <a:path extrusionOk="0" h="1212" w="1227">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1916575" y="4055400"/>
              <a:ext cx="29325" cy="29175"/>
            </a:xfrm>
            <a:custGeom>
              <a:rect b="b" l="l" r="r" t="t"/>
              <a:pathLst>
                <a:path extrusionOk="0" h="1167" w="1173">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1917700" y="4056625"/>
              <a:ext cx="28200" cy="27825"/>
            </a:xfrm>
            <a:custGeom>
              <a:rect b="b" l="l" r="r" t="t"/>
              <a:pathLst>
                <a:path extrusionOk="0" h="1113" w="1128">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1918825" y="4057750"/>
              <a:ext cx="26975" cy="26700"/>
            </a:xfrm>
            <a:custGeom>
              <a:rect b="b" l="l" r="r" t="t"/>
              <a:pathLst>
                <a:path extrusionOk="0" h="1068" w="1079">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1920150" y="4058975"/>
              <a:ext cx="25850" cy="25600"/>
            </a:xfrm>
            <a:custGeom>
              <a:rect b="b" l="l" r="r" t="t"/>
              <a:pathLst>
                <a:path extrusionOk="0" h="1024" w="1034">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1921275" y="4060200"/>
              <a:ext cx="24625" cy="24250"/>
            </a:xfrm>
            <a:custGeom>
              <a:rect b="b" l="l" r="r" t="t"/>
              <a:pathLst>
                <a:path extrusionOk="0" h="970" w="985">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1922400" y="4061325"/>
              <a:ext cx="23500" cy="23125"/>
            </a:xfrm>
            <a:custGeom>
              <a:rect b="b" l="l" r="r" t="t"/>
              <a:pathLst>
                <a:path extrusionOk="0" h="925" w="94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1923525" y="4062450"/>
              <a:ext cx="22275" cy="22000"/>
            </a:xfrm>
            <a:custGeom>
              <a:rect b="b" l="l" r="r" t="t"/>
              <a:pathLst>
                <a:path extrusionOk="0" h="880" w="891">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1924875" y="4063800"/>
              <a:ext cx="20925" cy="20625"/>
            </a:xfrm>
            <a:custGeom>
              <a:rect b="b" l="l" r="r" t="t"/>
              <a:pathLst>
                <a:path extrusionOk="0" h="825" w="837">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1926000" y="4064925"/>
              <a:ext cx="19800" cy="19400"/>
            </a:xfrm>
            <a:custGeom>
              <a:rect b="b" l="l" r="r" t="t"/>
              <a:pathLst>
                <a:path extrusionOk="0" h="776" w="792">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1927125" y="4066050"/>
              <a:ext cx="18675" cy="18275"/>
            </a:xfrm>
            <a:custGeom>
              <a:rect b="b" l="l" r="r" t="t"/>
              <a:pathLst>
                <a:path extrusionOk="0" h="731" w="747">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1928350" y="4067175"/>
              <a:ext cx="17250" cy="16975"/>
            </a:xfrm>
            <a:custGeom>
              <a:rect b="b" l="l" r="r" t="t"/>
              <a:pathLst>
                <a:path extrusionOk="0" h="679" w="69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1929475" y="4068500"/>
              <a:ext cx="16125" cy="15825"/>
            </a:xfrm>
            <a:custGeom>
              <a:rect b="b" l="l" r="r" t="t"/>
              <a:pathLst>
                <a:path extrusionOk="0" h="633" w="645">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1930700" y="4069650"/>
              <a:ext cx="14900" cy="14675"/>
            </a:xfrm>
            <a:custGeom>
              <a:rect b="b" l="l" r="r" t="t"/>
              <a:pathLst>
                <a:path extrusionOk="0" h="587" w="596">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1931950" y="4070775"/>
              <a:ext cx="13650" cy="13375"/>
            </a:xfrm>
            <a:custGeom>
              <a:rect b="b" l="l" r="r" t="t"/>
              <a:pathLst>
                <a:path extrusionOk="0" h="535" w="546">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1933075" y="4072000"/>
              <a:ext cx="12425" cy="12150"/>
            </a:xfrm>
            <a:custGeom>
              <a:rect b="b" l="l" r="r" t="t"/>
              <a:pathLst>
                <a:path extrusionOk="0" h="486" w="497">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1934200" y="4073125"/>
              <a:ext cx="11300" cy="11050"/>
            </a:xfrm>
            <a:custGeom>
              <a:rect b="b" l="l" r="r" t="t"/>
              <a:pathLst>
                <a:path extrusionOk="0" h="442" w="452">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
            <p:cNvSpPr/>
            <p:nvPr/>
          </p:nvSpPr>
          <p:spPr>
            <a:xfrm>
              <a:off x="1935525" y="4074350"/>
              <a:ext cx="9975" cy="9975"/>
            </a:xfrm>
            <a:custGeom>
              <a:rect b="b" l="l" r="r" t="t"/>
              <a:pathLst>
                <a:path extrusionOk="0" h="399" w="399">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p:nvPr/>
          </p:nvSpPr>
          <p:spPr>
            <a:xfrm>
              <a:off x="2231800" y="4090250"/>
              <a:ext cx="108175" cy="107750"/>
            </a:xfrm>
            <a:custGeom>
              <a:rect b="b" l="l" r="r" t="t"/>
              <a:pathLst>
                <a:path extrusionOk="0" h="4310" w="4327">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6"/>
            <p:cNvSpPr/>
            <p:nvPr/>
          </p:nvSpPr>
          <p:spPr>
            <a:xfrm>
              <a:off x="2232925" y="4091375"/>
              <a:ext cx="107150" cy="106625"/>
            </a:xfrm>
            <a:custGeom>
              <a:rect b="b" l="l" r="r" t="t"/>
              <a:pathLst>
                <a:path extrusionOk="0" h="4265" w="4286">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
            <p:cNvSpPr/>
            <p:nvPr/>
          </p:nvSpPr>
          <p:spPr>
            <a:xfrm>
              <a:off x="2234050" y="4092700"/>
              <a:ext cx="105825" cy="105175"/>
            </a:xfrm>
            <a:custGeom>
              <a:rect b="b" l="l" r="r" t="t"/>
              <a:pathLst>
                <a:path extrusionOk="0" h="4207" w="4233">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
            <p:cNvSpPr/>
            <p:nvPr/>
          </p:nvSpPr>
          <p:spPr>
            <a:xfrm>
              <a:off x="2235375" y="4093825"/>
              <a:ext cx="104700" cy="104050"/>
            </a:xfrm>
            <a:custGeom>
              <a:rect b="b" l="l" r="r" t="t"/>
              <a:pathLst>
                <a:path extrusionOk="0" h="4162" w="4188">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2236500" y="4095050"/>
              <a:ext cx="103475" cy="102825"/>
            </a:xfrm>
            <a:custGeom>
              <a:rect b="b" l="l" r="r" t="t"/>
              <a:pathLst>
                <a:path extrusionOk="0" h="4113" w="4139">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2237625" y="4096200"/>
              <a:ext cx="102350" cy="101575"/>
            </a:xfrm>
            <a:custGeom>
              <a:rect b="b" l="l" r="r" t="t"/>
              <a:pathLst>
                <a:path extrusionOk="0" h="4063" w="4094">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2238775" y="4097425"/>
              <a:ext cx="101000" cy="100450"/>
            </a:xfrm>
            <a:custGeom>
              <a:rect b="b" l="l" r="r" t="t"/>
              <a:pathLst>
                <a:path extrusionOk="0" h="4018" w="404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2240000" y="4098650"/>
              <a:ext cx="99875" cy="99250"/>
            </a:xfrm>
            <a:custGeom>
              <a:rect b="b" l="l" r="r" t="t"/>
              <a:pathLst>
                <a:path extrusionOk="0" h="3970" w="3995">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2241225" y="4099775"/>
              <a:ext cx="98550" cy="98000"/>
            </a:xfrm>
            <a:custGeom>
              <a:rect b="b" l="l" r="r" t="t"/>
              <a:pathLst>
                <a:path extrusionOk="0" h="3920" w="3942">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2242350" y="4100900"/>
              <a:ext cx="97425" cy="96875"/>
            </a:xfrm>
            <a:custGeom>
              <a:rect b="b" l="l" r="r" t="t"/>
              <a:pathLst>
                <a:path extrusionOk="0" h="3875" w="3897">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2243575" y="4102025"/>
              <a:ext cx="96075" cy="95750"/>
            </a:xfrm>
            <a:custGeom>
              <a:rect b="b" l="l" r="r" t="t"/>
              <a:pathLst>
                <a:path extrusionOk="0" h="3830" w="3843">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2244700" y="4103375"/>
              <a:ext cx="94950" cy="94400"/>
            </a:xfrm>
            <a:custGeom>
              <a:rect b="b" l="l" r="r" t="t"/>
              <a:pathLst>
                <a:path extrusionOk="0" h="3776" w="3798">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2245950" y="4104500"/>
              <a:ext cx="93700" cy="93175"/>
            </a:xfrm>
            <a:custGeom>
              <a:rect b="b" l="l" r="r" t="t"/>
              <a:pathLst>
                <a:path extrusionOk="0" h="3727" w="3748">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2247175" y="4105625"/>
              <a:ext cx="92475" cy="92050"/>
            </a:xfrm>
            <a:custGeom>
              <a:rect b="b" l="l" r="r" t="t"/>
              <a:pathLst>
                <a:path extrusionOk="0" h="3682" w="3699">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248300" y="4106750"/>
              <a:ext cx="91250" cy="90925"/>
            </a:xfrm>
            <a:custGeom>
              <a:rect b="b" l="l" r="r" t="t"/>
              <a:pathLst>
                <a:path extrusionOk="0" h="3637" w="365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249425" y="4108075"/>
              <a:ext cx="90125" cy="89600"/>
            </a:xfrm>
            <a:custGeom>
              <a:rect b="b" l="l" r="r" t="t"/>
              <a:pathLst>
                <a:path extrusionOk="0" h="3584" w="3605">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250550" y="4109200"/>
              <a:ext cx="89000" cy="88475"/>
            </a:xfrm>
            <a:custGeom>
              <a:rect b="b" l="l" r="r" t="t"/>
              <a:pathLst>
                <a:path extrusionOk="0" h="3539" w="356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251875" y="4110450"/>
              <a:ext cx="87675" cy="87225"/>
            </a:xfrm>
            <a:custGeom>
              <a:rect b="b" l="l" r="r" t="t"/>
              <a:pathLst>
                <a:path extrusionOk="0" h="3489" w="3507">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253025" y="4111575"/>
              <a:ext cx="86425" cy="85900"/>
            </a:xfrm>
            <a:custGeom>
              <a:rect b="b" l="l" r="r" t="t"/>
              <a:pathLst>
                <a:path extrusionOk="0" h="3436" w="3457">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254150" y="4112800"/>
              <a:ext cx="85300" cy="84875"/>
            </a:xfrm>
            <a:custGeom>
              <a:rect b="b" l="l" r="r" t="t"/>
              <a:pathLst>
                <a:path extrusionOk="0" h="3395" w="3412">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255375" y="4114025"/>
              <a:ext cx="84075" cy="83650"/>
            </a:xfrm>
            <a:custGeom>
              <a:rect b="b" l="l" r="r" t="t"/>
              <a:pathLst>
                <a:path extrusionOk="0" h="3346" w="3363">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256600" y="4115150"/>
              <a:ext cx="82850" cy="82325"/>
            </a:xfrm>
            <a:custGeom>
              <a:rect b="b" l="l" r="r" t="t"/>
              <a:pathLst>
                <a:path extrusionOk="0" h="3293" w="3314">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257725" y="4116275"/>
              <a:ext cx="81525" cy="81100"/>
            </a:xfrm>
            <a:custGeom>
              <a:rect b="b" l="l" r="r" t="t"/>
              <a:pathLst>
                <a:path extrusionOk="0" h="3244" w="3261">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258950" y="4117400"/>
              <a:ext cx="80300" cy="79975"/>
            </a:xfrm>
            <a:custGeom>
              <a:rect b="b" l="l" r="r" t="t"/>
              <a:pathLst>
                <a:path extrusionOk="0" h="3199" w="3212">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2260075" y="4118750"/>
              <a:ext cx="79075" cy="78625"/>
            </a:xfrm>
            <a:custGeom>
              <a:rect b="b" l="l" r="r" t="t"/>
              <a:pathLst>
                <a:path extrusionOk="0" h="3145" w="3163">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2261225" y="4119875"/>
              <a:ext cx="78025" cy="77500"/>
            </a:xfrm>
            <a:custGeom>
              <a:rect b="b" l="l" r="r" t="t"/>
              <a:pathLst>
                <a:path extrusionOk="0" h="3100" w="3121">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2262550" y="4121000"/>
              <a:ext cx="76600" cy="76375"/>
            </a:xfrm>
            <a:custGeom>
              <a:rect b="b" l="l" r="r" t="t"/>
              <a:pathLst>
                <a:path extrusionOk="0" h="3055" w="3064">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2263675" y="4122125"/>
              <a:ext cx="75475" cy="75150"/>
            </a:xfrm>
            <a:custGeom>
              <a:rect b="b" l="l" r="r" t="t"/>
              <a:pathLst>
                <a:path extrusionOk="0" h="3006" w="3019">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2264800" y="4123450"/>
              <a:ext cx="74250" cy="73925"/>
            </a:xfrm>
            <a:custGeom>
              <a:rect b="b" l="l" r="r" t="t"/>
              <a:pathLst>
                <a:path extrusionOk="0" h="2957" w="297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2265925" y="4124575"/>
              <a:ext cx="73225" cy="72800"/>
            </a:xfrm>
            <a:custGeom>
              <a:rect b="b" l="l" r="r" t="t"/>
              <a:pathLst>
                <a:path extrusionOk="0" h="2912" w="2929">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2267150" y="4125825"/>
              <a:ext cx="71900" cy="71450"/>
            </a:xfrm>
            <a:custGeom>
              <a:rect b="b" l="l" r="r" t="t"/>
              <a:pathLst>
                <a:path extrusionOk="0" h="2858" w="2876">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2268400" y="4126950"/>
              <a:ext cx="70650" cy="70300"/>
            </a:xfrm>
            <a:custGeom>
              <a:rect b="b" l="l" r="r" t="t"/>
              <a:pathLst>
                <a:path extrusionOk="0" h="2812" w="2826">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2269525" y="4128175"/>
              <a:ext cx="69425" cy="69075"/>
            </a:xfrm>
            <a:custGeom>
              <a:rect b="b" l="l" r="r" t="t"/>
              <a:pathLst>
                <a:path extrusionOk="0" h="2763" w="2777">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2270750" y="4129400"/>
              <a:ext cx="68300" cy="67725"/>
            </a:xfrm>
            <a:custGeom>
              <a:rect b="b" l="l" r="r" t="t"/>
              <a:pathLst>
                <a:path extrusionOk="0" h="2709" w="2732">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2271875" y="4130525"/>
              <a:ext cx="67075" cy="66600"/>
            </a:xfrm>
            <a:custGeom>
              <a:rect b="b" l="l" r="r" t="t"/>
              <a:pathLst>
                <a:path extrusionOk="0" h="2664" w="2683">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2273100" y="4131650"/>
              <a:ext cx="65950" cy="65475"/>
            </a:xfrm>
            <a:custGeom>
              <a:rect b="b" l="l" r="r" t="t"/>
              <a:pathLst>
                <a:path extrusionOk="0" h="2619" w="2638">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2274325" y="4132775"/>
              <a:ext cx="64625" cy="64175"/>
            </a:xfrm>
            <a:custGeom>
              <a:rect b="b" l="l" r="r" t="t"/>
              <a:pathLst>
                <a:path extrusionOk="0" h="2567" w="2585">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2275475" y="4134125"/>
              <a:ext cx="63475" cy="63000"/>
            </a:xfrm>
            <a:custGeom>
              <a:rect b="b" l="l" r="r" t="t"/>
              <a:pathLst>
                <a:path extrusionOk="0" h="2520" w="2539">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2276600" y="4135250"/>
              <a:ext cx="62350" cy="61875"/>
            </a:xfrm>
            <a:custGeom>
              <a:rect b="b" l="l" r="r" t="t"/>
              <a:pathLst>
                <a:path extrusionOk="0" h="2475" w="2494">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2277725" y="4136375"/>
              <a:ext cx="61225" cy="60575"/>
            </a:xfrm>
            <a:custGeom>
              <a:rect b="b" l="l" r="r" t="t"/>
              <a:pathLst>
                <a:path extrusionOk="0" h="2423" w="2449">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2279050" y="4137600"/>
              <a:ext cx="59700" cy="59350"/>
            </a:xfrm>
            <a:custGeom>
              <a:rect b="b" l="l" r="r" t="t"/>
              <a:pathLst>
                <a:path extrusionOk="0" h="2374" w="2388">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2280175" y="4138825"/>
              <a:ext cx="58575" cy="58300"/>
            </a:xfrm>
            <a:custGeom>
              <a:rect b="b" l="l" r="r" t="t"/>
              <a:pathLst>
                <a:path extrusionOk="0" h="2332" w="2343">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2281300" y="4139950"/>
              <a:ext cx="57450" cy="56900"/>
            </a:xfrm>
            <a:custGeom>
              <a:rect b="b" l="l" r="r" t="t"/>
              <a:pathLst>
                <a:path extrusionOk="0" h="2276" w="2298">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2282550" y="4141200"/>
              <a:ext cx="56200" cy="55650"/>
            </a:xfrm>
            <a:custGeom>
              <a:rect b="b" l="l" r="r" t="t"/>
              <a:pathLst>
                <a:path extrusionOk="0" h="2226" w="2248">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2283775" y="4142325"/>
              <a:ext cx="54850" cy="54525"/>
            </a:xfrm>
            <a:custGeom>
              <a:rect b="b" l="l" r="r" t="t"/>
              <a:pathLst>
                <a:path extrusionOk="0" h="2181" w="2194">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2284900" y="4143550"/>
              <a:ext cx="53625" cy="53300"/>
            </a:xfrm>
            <a:custGeom>
              <a:rect b="b" l="l" r="r" t="t"/>
              <a:pathLst>
                <a:path extrusionOk="0" h="2132" w="2145">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2286125" y="4144775"/>
              <a:ext cx="52500" cy="52075"/>
            </a:xfrm>
            <a:custGeom>
              <a:rect b="b" l="l" r="r" t="t"/>
              <a:pathLst>
                <a:path extrusionOk="0" h="2083" w="210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2287250" y="4145900"/>
              <a:ext cx="51275" cy="50950"/>
            </a:xfrm>
            <a:custGeom>
              <a:rect b="b" l="l" r="r" t="t"/>
              <a:pathLst>
                <a:path extrusionOk="0" h="2038" w="2051">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2288375" y="4147025"/>
              <a:ext cx="50150" cy="49725"/>
            </a:xfrm>
            <a:custGeom>
              <a:rect b="b" l="l" r="r" t="t"/>
              <a:pathLst>
                <a:path extrusionOk="0" h="1989" w="2006">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2289725" y="4148175"/>
              <a:ext cx="48700" cy="48550"/>
            </a:xfrm>
            <a:custGeom>
              <a:rect b="b" l="l" r="r" t="t"/>
              <a:pathLst>
                <a:path extrusionOk="0" h="1942" w="1948">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2290850" y="4149500"/>
              <a:ext cx="47575" cy="47350"/>
            </a:xfrm>
            <a:custGeom>
              <a:rect b="b" l="l" r="r" t="t"/>
              <a:pathLst>
                <a:path extrusionOk="0" h="1894" w="1903">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291975" y="4150625"/>
              <a:ext cx="46450" cy="46125"/>
            </a:xfrm>
            <a:custGeom>
              <a:rect b="b" l="l" r="r" t="t"/>
              <a:pathLst>
                <a:path extrusionOk="0" h="1845" w="1858">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293100" y="4151750"/>
              <a:ext cx="45325" cy="44850"/>
            </a:xfrm>
            <a:custGeom>
              <a:rect b="b" l="l" r="r" t="t"/>
              <a:pathLst>
                <a:path extrusionOk="0" h="1794" w="1813">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2294325" y="4152975"/>
              <a:ext cx="43900" cy="43625"/>
            </a:xfrm>
            <a:custGeom>
              <a:rect b="b" l="l" r="r" t="t"/>
              <a:pathLst>
                <a:path extrusionOk="0" h="1745" w="1756">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2295550" y="4154200"/>
              <a:ext cx="42675" cy="42400"/>
            </a:xfrm>
            <a:custGeom>
              <a:rect b="b" l="l" r="r" t="t"/>
              <a:pathLst>
                <a:path extrusionOk="0" h="1696" w="1707">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2296675" y="4155350"/>
              <a:ext cx="41550" cy="41250"/>
            </a:xfrm>
            <a:custGeom>
              <a:rect b="b" l="l" r="r" t="t"/>
              <a:pathLst>
                <a:path extrusionOk="0" h="1650" w="1662">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297925" y="4156575"/>
              <a:ext cx="40300" cy="40025"/>
            </a:xfrm>
            <a:custGeom>
              <a:rect b="b" l="l" r="r" t="t"/>
              <a:pathLst>
                <a:path extrusionOk="0" h="1601" w="1612">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299050" y="4157700"/>
              <a:ext cx="39075" cy="38725"/>
            </a:xfrm>
            <a:custGeom>
              <a:rect b="b" l="l" r="r" t="t"/>
              <a:pathLst>
                <a:path extrusionOk="0" h="1549" w="1563">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2300275" y="4158925"/>
              <a:ext cx="37850" cy="37675"/>
            </a:xfrm>
            <a:custGeom>
              <a:rect b="b" l="l" r="r" t="t"/>
              <a:pathLst>
                <a:path extrusionOk="0" h="1507" w="1514">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2301500" y="4160150"/>
              <a:ext cx="36625" cy="36450"/>
            </a:xfrm>
            <a:custGeom>
              <a:rect b="b" l="l" r="r" t="t"/>
              <a:pathLst>
                <a:path extrusionOk="0" h="1458" w="1465">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2302625" y="4161275"/>
              <a:ext cx="35500" cy="35150"/>
            </a:xfrm>
            <a:custGeom>
              <a:rect b="b" l="l" r="r" t="t"/>
              <a:pathLst>
                <a:path extrusionOk="0" h="1406" w="142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2303750" y="4162400"/>
              <a:ext cx="34275" cy="34025"/>
            </a:xfrm>
            <a:custGeom>
              <a:rect b="b" l="l" r="r" t="t"/>
              <a:pathLst>
                <a:path extrusionOk="0" h="1361" w="1371">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2304875" y="4163550"/>
              <a:ext cx="33150" cy="32875"/>
            </a:xfrm>
            <a:custGeom>
              <a:rect b="b" l="l" r="r" t="t"/>
              <a:pathLst>
                <a:path extrusionOk="0" h="1315" w="1326">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6"/>
            <p:cNvSpPr/>
            <p:nvPr/>
          </p:nvSpPr>
          <p:spPr>
            <a:xfrm>
              <a:off x="2306225" y="4164875"/>
              <a:ext cx="31700" cy="31450"/>
            </a:xfrm>
            <a:custGeom>
              <a:rect b="b" l="l" r="r" t="t"/>
              <a:pathLst>
                <a:path extrusionOk="0" h="1258" w="1268">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6"/>
            <p:cNvSpPr/>
            <p:nvPr/>
          </p:nvSpPr>
          <p:spPr>
            <a:xfrm>
              <a:off x="2307350" y="4166000"/>
              <a:ext cx="30675" cy="30325"/>
            </a:xfrm>
            <a:custGeom>
              <a:rect b="b" l="l" r="r" t="t"/>
              <a:pathLst>
                <a:path extrusionOk="0" h="1213" w="1227">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2308475" y="4167125"/>
              <a:ext cx="29450" cy="29200"/>
            </a:xfrm>
            <a:custGeom>
              <a:rect b="b" l="l" r="r" t="t"/>
              <a:pathLst>
                <a:path extrusionOk="0" h="1168" w="1178">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2309700" y="4168350"/>
              <a:ext cx="28225" cy="27850"/>
            </a:xfrm>
            <a:custGeom>
              <a:rect b="b" l="l" r="r" t="t"/>
              <a:pathLst>
                <a:path extrusionOk="0" h="1114" w="1129">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2310925" y="4169600"/>
              <a:ext cx="26800" cy="26700"/>
            </a:xfrm>
            <a:custGeom>
              <a:rect b="b" l="l" r="r" t="t"/>
              <a:pathLst>
                <a:path extrusionOk="0" h="1068" w="1072">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2312050" y="4170725"/>
              <a:ext cx="25975" cy="25600"/>
            </a:xfrm>
            <a:custGeom>
              <a:rect b="b" l="l" r="r" t="t"/>
              <a:pathLst>
                <a:path extrusionOk="0" h="1024" w="1039">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2313300" y="4171950"/>
              <a:ext cx="24625" cy="24250"/>
            </a:xfrm>
            <a:custGeom>
              <a:rect b="b" l="l" r="r" t="t"/>
              <a:pathLst>
                <a:path extrusionOk="0" h="970" w="985">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2314425" y="4173075"/>
              <a:ext cx="23500" cy="23125"/>
            </a:xfrm>
            <a:custGeom>
              <a:rect b="b" l="l" r="r" t="t"/>
              <a:pathLst>
                <a:path extrusionOk="0" h="925" w="94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2315550" y="4174300"/>
              <a:ext cx="22175" cy="22025"/>
            </a:xfrm>
            <a:custGeom>
              <a:rect b="b" l="l" r="r" t="t"/>
              <a:pathLst>
                <a:path extrusionOk="0" h="881" w="887">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2316875" y="4175525"/>
              <a:ext cx="21050" cy="20650"/>
            </a:xfrm>
            <a:custGeom>
              <a:rect b="b" l="l" r="r" t="t"/>
              <a:pathLst>
                <a:path extrusionOk="0" h="826" w="842">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2318000" y="4176650"/>
              <a:ext cx="19725" cy="19425"/>
            </a:xfrm>
            <a:custGeom>
              <a:rect b="b" l="l" r="r" t="t"/>
              <a:pathLst>
                <a:path extrusionOk="0" h="777" w="789">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2319125" y="4177800"/>
              <a:ext cx="18600" cy="18275"/>
            </a:xfrm>
            <a:custGeom>
              <a:rect b="b" l="l" r="r" t="t"/>
              <a:pathLst>
                <a:path extrusionOk="0" h="731" w="744">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320275" y="4178925"/>
              <a:ext cx="17325" cy="16975"/>
            </a:xfrm>
            <a:custGeom>
              <a:rect b="b" l="l" r="r" t="t"/>
              <a:pathLst>
                <a:path extrusionOk="0" h="679" w="693">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321500" y="4180250"/>
              <a:ext cx="16100" cy="15825"/>
            </a:xfrm>
            <a:custGeom>
              <a:rect b="b" l="l" r="r" t="t"/>
              <a:pathLst>
                <a:path extrusionOk="0" h="633" w="644">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322725" y="4181375"/>
              <a:ext cx="14875" cy="14700"/>
            </a:xfrm>
            <a:custGeom>
              <a:rect b="b" l="l" r="r" t="t"/>
              <a:pathLst>
                <a:path extrusionOk="0" h="588" w="595">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323850" y="4182500"/>
              <a:ext cx="13750" cy="13400"/>
            </a:xfrm>
            <a:custGeom>
              <a:rect b="b" l="l" r="r" t="t"/>
              <a:pathLst>
                <a:path extrusionOk="0" h="536" w="55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325075" y="4183725"/>
              <a:ext cx="12425" cy="12175"/>
            </a:xfrm>
            <a:custGeom>
              <a:rect b="b" l="l" r="r" t="t"/>
              <a:pathLst>
                <a:path extrusionOk="0" h="487" w="497">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326200" y="4184975"/>
              <a:ext cx="11300" cy="11100"/>
            </a:xfrm>
            <a:custGeom>
              <a:rect b="b" l="l" r="r" t="t"/>
              <a:pathLst>
                <a:path extrusionOk="0" h="444" w="452">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327450" y="4186100"/>
              <a:ext cx="10050" cy="9975"/>
            </a:xfrm>
            <a:custGeom>
              <a:rect b="b" l="l" r="r" t="t"/>
              <a:pathLst>
                <a:path extrusionOk="0" h="399" w="402">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526200" y="3979025"/>
              <a:ext cx="84200" cy="83675"/>
            </a:xfrm>
            <a:custGeom>
              <a:rect b="b" l="l" r="r" t="t"/>
              <a:pathLst>
                <a:path extrusionOk="0" h="3347" w="3368">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527125" y="3979950"/>
              <a:ext cx="83175" cy="82600"/>
            </a:xfrm>
            <a:custGeom>
              <a:rect b="b" l="l" r="r" t="t"/>
              <a:pathLst>
                <a:path extrusionOk="0" h="3304" w="3327">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528050" y="3980875"/>
              <a:ext cx="82350" cy="81725"/>
            </a:xfrm>
            <a:custGeom>
              <a:rect b="b" l="l" r="r" t="t"/>
              <a:pathLst>
                <a:path extrusionOk="0" h="3269" w="3294">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2528875" y="3981775"/>
              <a:ext cx="81425" cy="80575"/>
            </a:xfrm>
            <a:custGeom>
              <a:rect b="b" l="l" r="r" t="t"/>
              <a:pathLst>
                <a:path extrusionOk="0" h="3223" w="3257">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2529800" y="3982600"/>
              <a:ext cx="80400" cy="79825"/>
            </a:xfrm>
            <a:custGeom>
              <a:rect b="b" l="l" r="r" t="t"/>
              <a:pathLst>
                <a:path extrusionOk="0" h="3193" w="3216">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2530725" y="3983525"/>
              <a:ext cx="79475" cy="78900"/>
            </a:xfrm>
            <a:custGeom>
              <a:rect b="b" l="l" r="r" t="t"/>
              <a:pathLst>
                <a:path extrusionOk="0" h="3156" w="3179">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2531650" y="3984450"/>
              <a:ext cx="78650" cy="77800"/>
            </a:xfrm>
            <a:custGeom>
              <a:rect b="b" l="l" r="r" t="t"/>
              <a:pathLst>
                <a:path extrusionOk="0" h="3112" w="3146">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2532675" y="3985475"/>
              <a:ext cx="77525" cy="76950"/>
            </a:xfrm>
            <a:custGeom>
              <a:rect b="b" l="l" r="r" t="t"/>
              <a:pathLst>
                <a:path extrusionOk="0" h="3078" w="3101">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2533500" y="3986300"/>
              <a:ext cx="76700" cy="75950"/>
            </a:xfrm>
            <a:custGeom>
              <a:rect b="b" l="l" r="r" t="t"/>
              <a:pathLst>
                <a:path extrusionOk="0" h="3038" w="3068">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2534425" y="3987225"/>
              <a:ext cx="75775" cy="75200"/>
            </a:xfrm>
            <a:custGeom>
              <a:rect b="b" l="l" r="r" t="t"/>
              <a:pathLst>
                <a:path extrusionOk="0" h="3008" w="3031">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2535325" y="3988150"/>
              <a:ext cx="74775" cy="74200"/>
            </a:xfrm>
            <a:custGeom>
              <a:rect b="b" l="l" r="r" t="t"/>
              <a:pathLst>
                <a:path extrusionOk="0" h="2968" w="2991">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2536250" y="3989075"/>
              <a:ext cx="73850" cy="73175"/>
            </a:xfrm>
            <a:custGeom>
              <a:rect b="b" l="l" r="r" t="t"/>
              <a:pathLst>
                <a:path extrusionOk="0" h="2927" w="2954">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2537075" y="3989975"/>
              <a:ext cx="72825" cy="72300"/>
            </a:xfrm>
            <a:custGeom>
              <a:rect b="b" l="l" r="r" t="t"/>
              <a:pathLst>
                <a:path extrusionOk="0" h="2892" w="2913">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2538000" y="3990800"/>
              <a:ext cx="72200" cy="71325"/>
            </a:xfrm>
            <a:custGeom>
              <a:rect b="b" l="l" r="r" t="t"/>
              <a:pathLst>
                <a:path extrusionOk="0" h="2853" w="2888">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2538925" y="3991825"/>
              <a:ext cx="71175" cy="70450"/>
            </a:xfrm>
            <a:custGeom>
              <a:rect b="b" l="l" r="r" t="t"/>
              <a:pathLst>
                <a:path extrusionOk="0" h="2818" w="2847">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2539950" y="3992750"/>
              <a:ext cx="69950" cy="69525"/>
            </a:xfrm>
            <a:custGeom>
              <a:rect b="b" l="l" r="r" t="t"/>
              <a:pathLst>
                <a:path extrusionOk="0" h="2781" w="2798">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2540875" y="3993675"/>
              <a:ext cx="69025" cy="68500"/>
            </a:xfrm>
            <a:custGeom>
              <a:rect b="b" l="l" r="r" t="t"/>
              <a:pathLst>
                <a:path extrusionOk="0" h="2740" w="2761">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2541700" y="3994600"/>
              <a:ext cx="68200" cy="67525"/>
            </a:xfrm>
            <a:custGeom>
              <a:rect b="b" l="l" r="r" t="t"/>
              <a:pathLst>
                <a:path extrusionOk="0" h="2701" w="2728">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2542625" y="3995425"/>
              <a:ext cx="67150" cy="66600"/>
            </a:xfrm>
            <a:custGeom>
              <a:rect b="b" l="l" r="r" t="t"/>
              <a:pathLst>
                <a:path extrusionOk="0" h="2664" w="2686">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2543525" y="3996350"/>
              <a:ext cx="66250" cy="65750"/>
            </a:xfrm>
            <a:custGeom>
              <a:rect b="b" l="l" r="r" t="t"/>
              <a:pathLst>
                <a:path extrusionOk="0" h="2630" w="265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2544450" y="3997275"/>
              <a:ext cx="65450" cy="64825"/>
            </a:xfrm>
            <a:custGeom>
              <a:rect b="b" l="l" r="r" t="t"/>
              <a:pathLst>
                <a:path extrusionOk="0" h="2593" w="2618">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2545275" y="3998300"/>
              <a:ext cx="64500" cy="63800"/>
            </a:xfrm>
            <a:custGeom>
              <a:rect b="b" l="l" r="r" t="t"/>
              <a:pathLst>
                <a:path extrusionOk="0" h="2552" w="258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2546300" y="3999100"/>
              <a:ext cx="63475" cy="63000"/>
            </a:xfrm>
            <a:custGeom>
              <a:rect b="b" l="l" r="r" t="t"/>
              <a:pathLst>
                <a:path extrusionOk="0" h="2520" w="2539">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2547225" y="4000025"/>
              <a:ext cx="62450" cy="61975"/>
            </a:xfrm>
            <a:custGeom>
              <a:rect b="b" l="l" r="r" t="t"/>
              <a:pathLst>
                <a:path extrusionOk="0" h="2479" w="2498">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2548150" y="4000950"/>
              <a:ext cx="61625" cy="61050"/>
            </a:xfrm>
            <a:custGeom>
              <a:rect b="b" l="l" r="r" t="t"/>
              <a:pathLst>
                <a:path extrusionOk="0" h="2442" w="2465">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2549075" y="4001875"/>
              <a:ext cx="60600" cy="60125"/>
            </a:xfrm>
            <a:custGeom>
              <a:rect b="b" l="l" r="r" t="t"/>
              <a:pathLst>
                <a:path extrusionOk="0" h="2405" w="2424">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2549900" y="4002800"/>
              <a:ext cx="59675" cy="59100"/>
            </a:xfrm>
            <a:custGeom>
              <a:rect b="b" l="l" r="r" t="t"/>
              <a:pathLst>
                <a:path extrusionOk="0" h="2364" w="2387">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2550825" y="4003825"/>
              <a:ext cx="58850" cy="58175"/>
            </a:xfrm>
            <a:custGeom>
              <a:rect b="b" l="l" r="r" t="t"/>
              <a:pathLst>
                <a:path extrusionOk="0" h="2327" w="2354">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2551750" y="4004650"/>
              <a:ext cx="57925" cy="57250"/>
            </a:xfrm>
            <a:custGeom>
              <a:rect b="b" l="l" r="r" t="t"/>
              <a:pathLst>
                <a:path extrusionOk="0" h="2290" w="2317">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2552650" y="4005575"/>
              <a:ext cx="56925" cy="56425"/>
            </a:xfrm>
            <a:custGeom>
              <a:rect b="b" l="l" r="r" t="t"/>
              <a:pathLst>
                <a:path extrusionOk="0" h="2257" w="2277">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553675" y="4006500"/>
              <a:ext cx="55900" cy="55500"/>
            </a:xfrm>
            <a:custGeom>
              <a:rect b="b" l="l" r="r" t="t"/>
              <a:pathLst>
                <a:path extrusionOk="0" h="2220" w="2236">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554500" y="4007400"/>
              <a:ext cx="54875" cy="54450"/>
            </a:xfrm>
            <a:custGeom>
              <a:rect b="b" l="l" r="r" t="t"/>
              <a:pathLst>
                <a:path extrusionOk="0" h="2178" w="2195">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2555425" y="4008225"/>
              <a:ext cx="53950" cy="53675"/>
            </a:xfrm>
            <a:custGeom>
              <a:rect b="b" l="l" r="r" t="t"/>
              <a:pathLst>
                <a:path extrusionOk="0" h="2147" w="2158">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2556350" y="4009150"/>
              <a:ext cx="53225" cy="52600"/>
            </a:xfrm>
            <a:custGeom>
              <a:rect b="b" l="l" r="r" t="t"/>
              <a:pathLst>
                <a:path extrusionOk="0" h="2104" w="2129">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2557275" y="4010175"/>
              <a:ext cx="52100" cy="51700"/>
            </a:xfrm>
            <a:custGeom>
              <a:rect b="b" l="l" r="r" t="t"/>
              <a:pathLst>
                <a:path extrusionOk="0" h="2068" w="2084">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558100" y="4011100"/>
              <a:ext cx="51475" cy="50775"/>
            </a:xfrm>
            <a:custGeom>
              <a:rect b="b" l="l" r="r" t="t"/>
              <a:pathLst>
                <a:path extrusionOk="0" h="2031" w="2059">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59025" y="4011925"/>
              <a:ext cx="50350" cy="49750"/>
            </a:xfrm>
            <a:custGeom>
              <a:rect b="b" l="l" r="r" t="t"/>
              <a:pathLst>
                <a:path extrusionOk="0" h="1990" w="2014">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2559950" y="4012850"/>
              <a:ext cx="49325" cy="48825"/>
            </a:xfrm>
            <a:custGeom>
              <a:rect b="b" l="l" r="r" t="t"/>
              <a:pathLst>
                <a:path extrusionOk="0" h="1953" w="1973">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2560975" y="4013775"/>
              <a:ext cx="48300" cy="47800"/>
            </a:xfrm>
            <a:custGeom>
              <a:rect b="b" l="l" r="r" t="t"/>
              <a:pathLst>
                <a:path extrusionOk="0" h="1912" w="1932">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2561875" y="4014700"/>
              <a:ext cx="47400" cy="46975"/>
            </a:xfrm>
            <a:custGeom>
              <a:rect b="b" l="l" r="r" t="t"/>
              <a:pathLst>
                <a:path extrusionOk="0" h="1879" w="1896">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2562700" y="4015625"/>
              <a:ext cx="46575" cy="46050"/>
            </a:xfrm>
            <a:custGeom>
              <a:rect b="b" l="l" r="r" t="t"/>
              <a:pathLst>
                <a:path extrusionOk="0" h="1842" w="1863">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2563625" y="4016650"/>
              <a:ext cx="45650" cy="45025"/>
            </a:xfrm>
            <a:custGeom>
              <a:rect b="b" l="l" r="r" t="t"/>
              <a:pathLst>
                <a:path extrusionOk="0" h="1801" w="1826">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
            <p:cNvSpPr/>
            <p:nvPr/>
          </p:nvSpPr>
          <p:spPr>
            <a:xfrm>
              <a:off x="2564550" y="4017450"/>
              <a:ext cx="44625" cy="44225"/>
            </a:xfrm>
            <a:custGeom>
              <a:rect b="b" l="l" r="r" t="t"/>
              <a:pathLst>
                <a:path extrusionOk="0" h="1769" w="1785">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
            <p:cNvSpPr/>
            <p:nvPr/>
          </p:nvSpPr>
          <p:spPr>
            <a:xfrm>
              <a:off x="2565475" y="4018375"/>
              <a:ext cx="43700" cy="43200"/>
            </a:xfrm>
            <a:custGeom>
              <a:rect b="b" l="l" r="r" t="t"/>
              <a:pathLst>
                <a:path extrusionOk="0" h="1728" w="1748">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
            <p:cNvSpPr/>
            <p:nvPr/>
          </p:nvSpPr>
          <p:spPr>
            <a:xfrm>
              <a:off x="2566300" y="4019300"/>
              <a:ext cx="42875" cy="42275"/>
            </a:xfrm>
            <a:custGeom>
              <a:rect b="b" l="l" r="r" t="t"/>
              <a:pathLst>
                <a:path extrusionOk="0" h="1691" w="1715">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
            <p:cNvSpPr/>
            <p:nvPr/>
          </p:nvSpPr>
          <p:spPr>
            <a:xfrm>
              <a:off x="2567325" y="4020225"/>
              <a:ext cx="41750" cy="41350"/>
            </a:xfrm>
            <a:custGeom>
              <a:rect b="b" l="l" r="r" t="t"/>
              <a:pathLst>
                <a:path extrusionOk="0" h="1654" w="167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6"/>
            <p:cNvSpPr/>
            <p:nvPr/>
          </p:nvSpPr>
          <p:spPr>
            <a:xfrm>
              <a:off x="2568250" y="4021050"/>
              <a:ext cx="40925" cy="40425"/>
            </a:xfrm>
            <a:custGeom>
              <a:rect b="b" l="l" r="r" t="t"/>
              <a:pathLst>
                <a:path extrusionOk="0" h="1617" w="1637">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6"/>
            <p:cNvSpPr/>
            <p:nvPr/>
          </p:nvSpPr>
          <p:spPr>
            <a:xfrm>
              <a:off x="2569175" y="4021975"/>
              <a:ext cx="40000" cy="39500"/>
            </a:xfrm>
            <a:custGeom>
              <a:rect b="b" l="l" r="r" t="t"/>
              <a:pathLst>
                <a:path extrusionOk="0" h="1580" w="160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6"/>
            <p:cNvSpPr/>
            <p:nvPr/>
          </p:nvSpPr>
          <p:spPr>
            <a:xfrm>
              <a:off x="2570100" y="4023000"/>
              <a:ext cx="38975" cy="38475"/>
            </a:xfrm>
            <a:custGeom>
              <a:rect b="b" l="l" r="r" t="t"/>
              <a:pathLst>
                <a:path extrusionOk="0" h="1539" w="1559">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6"/>
            <p:cNvSpPr/>
            <p:nvPr/>
          </p:nvSpPr>
          <p:spPr>
            <a:xfrm>
              <a:off x="2570900" y="4023925"/>
              <a:ext cx="38075" cy="37525"/>
            </a:xfrm>
            <a:custGeom>
              <a:rect b="b" l="l" r="r" t="t"/>
              <a:pathLst>
                <a:path extrusionOk="0" h="1501" w="1523">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6"/>
            <p:cNvSpPr/>
            <p:nvPr/>
          </p:nvSpPr>
          <p:spPr>
            <a:xfrm>
              <a:off x="2571825" y="4024750"/>
              <a:ext cx="37150" cy="36825"/>
            </a:xfrm>
            <a:custGeom>
              <a:rect b="b" l="l" r="r" t="t"/>
              <a:pathLst>
                <a:path extrusionOk="0" h="1473" w="1486">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
            <p:cNvSpPr/>
            <p:nvPr/>
          </p:nvSpPr>
          <p:spPr>
            <a:xfrm>
              <a:off x="2572750" y="4025650"/>
              <a:ext cx="36125" cy="35850"/>
            </a:xfrm>
            <a:custGeom>
              <a:rect b="b" l="l" r="r" t="t"/>
              <a:pathLst>
                <a:path extrusionOk="0" h="1434" w="1445">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6"/>
            <p:cNvSpPr/>
            <p:nvPr/>
          </p:nvSpPr>
          <p:spPr>
            <a:xfrm>
              <a:off x="2573675" y="4026575"/>
              <a:ext cx="35200" cy="34875"/>
            </a:xfrm>
            <a:custGeom>
              <a:rect b="b" l="l" r="r" t="t"/>
              <a:pathLst>
                <a:path extrusionOk="0" h="1395" w="1408">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6"/>
            <p:cNvSpPr/>
            <p:nvPr/>
          </p:nvSpPr>
          <p:spPr>
            <a:xfrm>
              <a:off x="2574700" y="4027500"/>
              <a:ext cx="34050" cy="33825"/>
            </a:xfrm>
            <a:custGeom>
              <a:rect b="b" l="l" r="r" t="t"/>
              <a:pathLst>
                <a:path extrusionOk="0" h="1353" w="1362">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6"/>
            <p:cNvSpPr/>
            <p:nvPr/>
          </p:nvSpPr>
          <p:spPr>
            <a:xfrm>
              <a:off x="2575525" y="4028525"/>
              <a:ext cx="33350" cy="32925"/>
            </a:xfrm>
            <a:custGeom>
              <a:rect b="b" l="l" r="r" t="t"/>
              <a:pathLst>
                <a:path extrusionOk="0" h="1317" w="1334">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6"/>
            <p:cNvSpPr/>
            <p:nvPr/>
          </p:nvSpPr>
          <p:spPr>
            <a:xfrm>
              <a:off x="2576450" y="4029450"/>
              <a:ext cx="32425" cy="32000"/>
            </a:xfrm>
            <a:custGeom>
              <a:rect b="b" l="l" r="r" t="t"/>
              <a:pathLst>
                <a:path extrusionOk="0" h="1280" w="1297">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6"/>
            <p:cNvSpPr/>
            <p:nvPr/>
          </p:nvSpPr>
          <p:spPr>
            <a:xfrm>
              <a:off x="2577375" y="4030275"/>
              <a:ext cx="31375" cy="31050"/>
            </a:xfrm>
            <a:custGeom>
              <a:rect b="b" l="l" r="r" t="t"/>
              <a:pathLst>
                <a:path extrusionOk="0" h="1242" w="1255">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6"/>
            <p:cNvSpPr/>
            <p:nvPr/>
          </p:nvSpPr>
          <p:spPr>
            <a:xfrm>
              <a:off x="2578300" y="4031200"/>
              <a:ext cx="30575" cy="30125"/>
            </a:xfrm>
            <a:custGeom>
              <a:rect b="b" l="l" r="r" t="t"/>
              <a:pathLst>
                <a:path extrusionOk="0" h="1205" w="1223">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6"/>
            <p:cNvSpPr/>
            <p:nvPr/>
          </p:nvSpPr>
          <p:spPr>
            <a:xfrm>
              <a:off x="2579100" y="4032125"/>
              <a:ext cx="29650" cy="29025"/>
            </a:xfrm>
            <a:custGeom>
              <a:rect b="b" l="l" r="r" t="t"/>
              <a:pathLst>
                <a:path extrusionOk="0" h="1161" w="1186">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6"/>
            <p:cNvSpPr/>
            <p:nvPr/>
          </p:nvSpPr>
          <p:spPr>
            <a:xfrm>
              <a:off x="2580025" y="4033050"/>
              <a:ext cx="28625" cy="28075"/>
            </a:xfrm>
            <a:custGeom>
              <a:rect b="b" l="l" r="r" t="t"/>
              <a:pathLst>
                <a:path extrusionOk="0" h="1123" w="1145">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
            <p:cNvSpPr/>
            <p:nvPr/>
          </p:nvSpPr>
          <p:spPr>
            <a:xfrm>
              <a:off x="2580950" y="4033850"/>
              <a:ext cx="27700" cy="27475"/>
            </a:xfrm>
            <a:custGeom>
              <a:rect b="b" l="l" r="r" t="t"/>
              <a:pathLst>
                <a:path extrusionOk="0" h="1099" w="1108">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6"/>
            <p:cNvSpPr/>
            <p:nvPr/>
          </p:nvSpPr>
          <p:spPr>
            <a:xfrm>
              <a:off x="2581975" y="4034875"/>
              <a:ext cx="26775" cy="26450"/>
            </a:xfrm>
            <a:custGeom>
              <a:rect b="b" l="l" r="r" t="t"/>
              <a:pathLst>
                <a:path extrusionOk="0" h="1058" w="1071">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6"/>
            <p:cNvSpPr/>
            <p:nvPr/>
          </p:nvSpPr>
          <p:spPr>
            <a:xfrm>
              <a:off x="2582900" y="4035800"/>
              <a:ext cx="25750" cy="25525"/>
            </a:xfrm>
            <a:custGeom>
              <a:rect b="b" l="l" r="r" t="t"/>
              <a:pathLst>
                <a:path extrusionOk="0" h="1021" w="103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6"/>
            <p:cNvSpPr/>
            <p:nvPr/>
          </p:nvSpPr>
          <p:spPr>
            <a:xfrm>
              <a:off x="2583725" y="4036725"/>
              <a:ext cx="24925" cy="24450"/>
            </a:xfrm>
            <a:custGeom>
              <a:rect b="b" l="l" r="r" t="t"/>
              <a:pathLst>
                <a:path extrusionOk="0" h="978" w="997">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6"/>
            <p:cNvSpPr/>
            <p:nvPr/>
          </p:nvSpPr>
          <p:spPr>
            <a:xfrm>
              <a:off x="2584650" y="4037550"/>
              <a:ext cx="23900" cy="23625"/>
            </a:xfrm>
            <a:custGeom>
              <a:rect b="b" l="l" r="r" t="t"/>
              <a:pathLst>
                <a:path extrusionOk="0" h="945" w="956">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
            <p:cNvSpPr/>
            <p:nvPr/>
          </p:nvSpPr>
          <p:spPr>
            <a:xfrm>
              <a:off x="2585575" y="4038475"/>
              <a:ext cx="22975" cy="22650"/>
            </a:xfrm>
            <a:custGeom>
              <a:rect b="b" l="l" r="r" t="t"/>
              <a:pathLst>
                <a:path extrusionOk="0" h="906" w="919">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6"/>
            <p:cNvSpPr/>
            <p:nvPr/>
          </p:nvSpPr>
          <p:spPr>
            <a:xfrm>
              <a:off x="2586500" y="4039400"/>
              <a:ext cx="22050" cy="21625"/>
            </a:xfrm>
            <a:custGeom>
              <a:rect b="b" l="l" r="r" t="t"/>
              <a:pathLst>
                <a:path extrusionOk="0" h="865" w="882">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
            <p:cNvSpPr/>
            <p:nvPr/>
          </p:nvSpPr>
          <p:spPr>
            <a:xfrm>
              <a:off x="2587300" y="4040325"/>
              <a:ext cx="21250" cy="20700"/>
            </a:xfrm>
            <a:custGeom>
              <a:rect b="b" l="l" r="r" t="t"/>
              <a:pathLst>
                <a:path extrusionOk="0" h="828" w="85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6"/>
            <p:cNvSpPr/>
            <p:nvPr/>
          </p:nvSpPr>
          <p:spPr>
            <a:xfrm>
              <a:off x="2588325" y="4041350"/>
              <a:ext cx="20325" cy="19675"/>
            </a:xfrm>
            <a:custGeom>
              <a:rect b="b" l="l" r="r" t="t"/>
              <a:pathLst>
                <a:path extrusionOk="0" h="787" w="813">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6"/>
            <p:cNvSpPr/>
            <p:nvPr/>
          </p:nvSpPr>
          <p:spPr>
            <a:xfrm>
              <a:off x="2589250" y="4042275"/>
              <a:ext cx="19300" cy="18750"/>
            </a:xfrm>
            <a:custGeom>
              <a:rect b="b" l="l" r="r" t="t"/>
              <a:pathLst>
                <a:path extrusionOk="0" h="750" w="772">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6"/>
            <p:cNvSpPr/>
            <p:nvPr/>
          </p:nvSpPr>
          <p:spPr>
            <a:xfrm>
              <a:off x="2590175" y="4043075"/>
              <a:ext cx="18175" cy="18075"/>
            </a:xfrm>
            <a:custGeom>
              <a:rect b="b" l="l" r="r" t="t"/>
              <a:pathLst>
                <a:path extrusionOk="0" h="723" w="727">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6"/>
            <p:cNvSpPr/>
            <p:nvPr/>
          </p:nvSpPr>
          <p:spPr>
            <a:xfrm>
              <a:off x="2591100" y="4044000"/>
              <a:ext cx="17250" cy="17000"/>
            </a:xfrm>
            <a:custGeom>
              <a:rect b="b" l="l" r="r" t="t"/>
              <a:pathLst>
                <a:path extrusionOk="0" h="680" w="69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6"/>
            <p:cNvSpPr/>
            <p:nvPr/>
          </p:nvSpPr>
          <p:spPr>
            <a:xfrm>
              <a:off x="2591925" y="4044925"/>
              <a:ext cx="16425" cy="16100"/>
            </a:xfrm>
            <a:custGeom>
              <a:rect b="b" l="l" r="r" t="t"/>
              <a:pathLst>
                <a:path extrusionOk="0" h="644" w="657">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6"/>
            <p:cNvSpPr/>
            <p:nvPr/>
          </p:nvSpPr>
          <p:spPr>
            <a:xfrm>
              <a:off x="2592850" y="4045850"/>
              <a:ext cx="15400" cy="15050"/>
            </a:xfrm>
            <a:custGeom>
              <a:rect b="b" l="l" r="r" t="t"/>
              <a:pathLst>
                <a:path extrusionOk="0" h="602" w="616">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6"/>
            <p:cNvSpPr/>
            <p:nvPr/>
          </p:nvSpPr>
          <p:spPr>
            <a:xfrm>
              <a:off x="2593775" y="4046675"/>
              <a:ext cx="14575" cy="14225"/>
            </a:xfrm>
            <a:custGeom>
              <a:rect b="b" l="l" r="r" t="t"/>
              <a:pathLst>
                <a:path extrusionOk="0" h="569" w="583">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6"/>
            <p:cNvSpPr/>
            <p:nvPr/>
          </p:nvSpPr>
          <p:spPr>
            <a:xfrm>
              <a:off x="2594700" y="4047700"/>
              <a:ext cx="13550" cy="13300"/>
            </a:xfrm>
            <a:custGeom>
              <a:rect b="b" l="l" r="r" t="t"/>
              <a:pathLst>
                <a:path extrusionOk="0" h="532" w="542">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6"/>
            <p:cNvSpPr/>
            <p:nvPr/>
          </p:nvSpPr>
          <p:spPr>
            <a:xfrm>
              <a:off x="2595725" y="4048625"/>
              <a:ext cx="12525" cy="12275"/>
            </a:xfrm>
            <a:custGeom>
              <a:rect b="b" l="l" r="r" t="t"/>
              <a:pathLst>
                <a:path extrusionOk="0" h="491" w="501">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6"/>
            <p:cNvSpPr/>
            <p:nvPr/>
          </p:nvSpPr>
          <p:spPr>
            <a:xfrm>
              <a:off x="2596525" y="4049550"/>
              <a:ext cx="11725" cy="11350"/>
            </a:xfrm>
            <a:custGeom>
              <a:rect b="b" l="l" r="r" t="t"/>
              <a:pathLst>
                <a:path extrusionOk="0" h="454" w="469">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6"/>
            <p:cNvSpPr/>
            <p:nvPr/>
          </p:nvSpPr>
          <p:spPr>
            <a:xfrm>
              <a:off x="2597450" y="4050375"/>
              <a:ext cx="10700" cy="10350"/>
            </a:xfrm>
            <a:custGeom>
              <a:rect b="b" l="l" r="r" t="t"/>
              <a:pathLst>
                <a:path extrusionOk="0" h="414" w="428">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6"/>
            <p:cNvSpPr/>
            <p:nvPr/>
          </p:nvSpPr>
          <p:spPr>
            <a:xfrm>
              <a:off x="2598375" y="4051275"/>
              <a:ext cx="9775" cy="9525"/>
            </a:xfrm>
            <a:custGeom>
              <a:rect b="b" l="l" r="r" t="t"/>
              <a:pathLst>
                <a:path extrusionOk="0" h="381" w="391">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6"/>
            <p:cNvSpPr/>
            <p:nvPr/>
          </p:nvSpPr>
          <p:spPr>
            <a:xfrm>
              <a:off x="2599300" y="4052200"/>
              <a:ext cx="8850" cy="8700"/>
            </a:xfrm>
            <a:custGeom>
              <a:rect b="b" l="l" r="r" t="t"/>
              <a:pathLst>
                <a:path extrusionOk="0" h="348" w="354">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6"/>
            <p:cNvSpPr/>
            <p:nvPr/>
          </p:nvSpPr>
          <p:spPr>
            <a:xfrm>
              <a:off x="2600125" y="4053125"/>
              <a:ext cx="8025" cy="7575"/>
            </a:xfrm>
            <a:custGeom>
              <a:rect b="b" l="l" r="r" t="t"/>
              <a:pathLst>
                <a:path extrusionOk="0" h="303" w="321">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6"/>
            <p:cNvSpPr/>
            <p:nvPr/>
          </p:nvSpPr>
          <p:spPr>
            <a:xfrm>
              <a:off x="1559925" y="3984975"/>
              <a:ext cx="70750" cy="70075"/>
            </a:xfrm>
            <a:custGeom>
              <a:rect b="b" l="l" r="r" t="t"/>
              <a:pathLst>
                <a:path extrusionOk="0" h="2803" w="283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6"/>
            <p:cNvSpPr/>
            <p:nvPr/>
          </p:nvSpPr>
          <p:spPr>
            <a:xfrm>
              <a:off x="1560650" y="3985675"/>
              <a:ext cx="69825" cy="69375"/>
            </a:xfrm>
            <a:custGeom>
              <a:rect b="b" l="l" r="r" t="t"/>
              <a:pathLst>
                <a:path extrusionOk="0" h="2775" w="2793">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
            <p:cNvSpPr/>
            <p:nvPr/>
          </p:nvSpPr>
          <p:spPr>
            <a:xfrm>
              <a:off x="1561450" y="3986500"/>
              <a:ext cx="69225" cy="68550"/>
            </a:xfrm>
            <a:custGeom>
              <a:rect b="b" l="l" r="r" t="t"/>
              <a:pathLst>
                <a:path extrusionOk="0" h="2742" w="2769">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
            <p:cNvSpPr/>
            <p:nvPr/>
          </p:nvSpPr>
          <p:spPr>
            <a:xfrm>
              <a:off x="1562175" y="3987225"/>
              <a:ext cx="68300" cy="67825"/>
            </a:xfrm>
            <a:custGeom>
              <a:rect b="b" l="l" r="r" t="t"/>
              <a:pathLst>
                <a:path extrusionOk="0" h="2713" w="2732">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
            <p:cNvSpPr/>
            <p:nvPr/>
          </p:nvSpPr>
          <p:spPr>
            <a:xfrm>
              <a:off x="1563000" y="3988050"/>
              <a:ext cx="67475" cy="66825"/>
            </a:xfrm>
            <a:custGeom>
              <a:rect b="b" l="l" r="r" t="t"/>
              <a:pathLst>
                <a:path extrusionOk="0" h="2673" w="2699">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
            <p:cNvSpPr/>
            <p:nvPr/>
          </p:nvSpPr>
          <p:spPr>
            <a:xfrm>
              <a:off x="1563725" y="3988750"/>
              <a:ext cx="66750" cy="66125"/>
            </a:xfrm>
            <a:custGeom>
              <a:rect b="b" l="l" r="r" t="t"/>
              <a:pathLst>
                <a:path extrusionOk="0" h="2645" w="267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
            <p:cNvSpPr/>
            <p:nvPr/>
          </p:nvSpPr>
          <p:spPr>
            <a:xfrm>
              <a:off x="1564525" y="3989575"/>
              <a:ext cx="65850" cy="65400"/>
            </a:xfrm>
            <a:custGeom>
              <a:rect b="b" l="l" r="r" t="t"/>
              <a:pathLst>
                <a:path extrusionOk="0" h="2616" w="2634">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
            <p:cNvSpPr/>
            <p:nvPr/>
          </p:nvSpPr>
          <p:spPr>
            <a:xfrm>
              <a:off x="1565250" y="3990300"/>
              <a:ext cx="65325" cy="64575"/>
            </a:xfrm>
            <a:custGeom>
              <a:rect b="b" l="l" r="r" t="t"/>
              <a:pathLst>
                <a:path extrusionOk="0" h="2583" w="2613">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
            <p:cNvSpPr/>
            <p:nvPr/>
          </p:nvSpPr>
          <p:spPr>
            <a:xfrm>
              <a:off x="1566075" y="3991125"/>
              <a:ext cx="64300" cy="63750"/>
            </a:xfrm>
            <a:custGeom>
              <a:rect b="b" l="l" r="r" t="t"/>
              <a:pathLst>
                <a:path extrusionOk="0" h="2550" w="2572">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
            <p:cNvSpPr/>
            <p:nvPr/>
          </p:nvSpPr>
          <p:spPr>
            <a:xfrm>
              <a:off x="1566800" y="3991825"/>
              <a:ext cx="63575" cy="63050"/>
            </a:xfrm>
            <a:custGeom>
              <a:rect b="b" l="l" r="r" t="t"/>
              <a:pathLst>
                <a:path extrusionOk="0" h="2522" w="2543">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
            <p:cNvSpPr/>
            <p:nvPr/>
          </p:nvSpPr>
          <p:spPr>
            <a:xfrm>
              <a:off x="1567600" y="3992650"/>
              <a:ext cx="62775" cy="62225"/>
            </a:xfrm>
            <a:custGeom>
              <a:rect b="b" l="l" r="r" t="t"/>
              <a:pathLst>
                <a:path extrusionOk="0" h="2489" w="2511">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
            <p:cNvSpPr/>
            <p:nvPr/>
          </p:nvSpPr>
          <p:spPr>
            <a:xfrm>
              <a:off x="1568225" y="3993375"/>
              <a:ext cx="62150" cy="61500"/>
            </a:xfrm>
            <a:custGeom>
              <a:rect b="b" l="l" r="r" t="t"/>
              <a:pathLst>
                <a:path extrusionOk="0" h="2460" w="2486">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
            <p:cNvSpPr/>
            <p:nvPr/>
          </p:nvSpPr>
          <p:spPr>
            <a:xfrm>
              <a:off x="1568950" y="3994200"/>
              <a:ext cx="61325" cy="60675"/>
            </a:xfrm>
            <a:custGeom>
              <a:rect b="b" l="l" r="r" t="t"/>
              <a:pathLst>
                <a:path extrusionOk="0" h="2427" w="2453">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
            <p:cNvSpPr/>
            <p:nvPr/>
          </p:nvSpPr>
          <p:spPr>
            <a:xfrm>
              <a:off x="1569750" y="3994900"/>
              <a:ext cx="60525" cy="59875"/>
            </a:xfrm>
            <a:custGeom>
              <a:rect b="b" l="l" r="r" t="t"/>
              <a:pathLst>
                <a:path extrusionOk="0" h="2395" w="2421">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
            <p:cNvSpPr/>
            <p:nvPr/>
          </p:nvSpPr>
          <p:spPr>
            <a:xfrm>
              <a:off x="1570575" y="3995725"/>
              <a:ext cx="59700" cy="59050"/>
            </a:xfrm>
            <a:custGeom>
              <a:rect b="b" l="l" r="r" t="t"/>
              <a:pathLst>
                <a:path extrusionOk="0" h="2362" w="2388">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
            <p:cNvSpPr/>
            <p:nvPr/>
          </p:nvSpPr>
          <p:spPr>
            <a:xfrm>
              <a:off x="1571300" y="3996450"/>
              <a:ext cx="58975" cy="58425"/>
            </a:xfrm>
            <a:custGeom>
              <a:rect b="b" l="l" r="r" t="t"/>
              <a:pathLst>
                <a:path extrusionOk="0" h="2337" w="2359">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
            <p:cNvSpPr/>
            <p:nvPr/>
          </p:nvSpPr>
          <p:spPr>
            <a:xfrm>
              <a:off x="1572125" y="3997275"/>
              <a:ext cx="58150" cy="57500"/>
            </a:xfrm>
            <a:custGeom>
              <a:rect b="b" l="l" r="r" t="t"/>
              <a:pathLst>
                <a:path extrusionOk="0" h="2300" w="2326">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6"/>
            <p:cNvSpPr/>
            <p:nvPr/>
          </p:nvSpPr>
          <p:spPr>
            <a:xfrm>
              <a:off x="1572825" y="3997975"/>
              <a:ext cx="57350" cy="56775"/>
            </a:xfrm>
            <a:custGeom>
              <a:rect b="b" l="l" r="r" t="t"/>
              <a:pathLst>
                <a:path extrusionOk="0" h="2271" w="2294">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
            <p:cNvSpPr/>
            <p:nvPr/>
          </p:nvSpPr>
          <p:spPr>
            <a:xfrm>
              <a:off x="1573650" y="3998800"/>
              <a:ext cx="56525" cy="55800"/>
            </a:xfrm>
            <a:custGeom>
              <a:rect b="b" l="l" r="r" t="t"/>
              <a:pathLst>
                <a:path extrusionOk="0" h="2232" w="2261">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
            <p:cNvSpPr/>
            <p:nvPr/>
          </p:nvSpPr>
          <p:spPr>
            <a:xfrm>
              <a:off x="1574375" y="3999525"/>
              <a:ext cx="55800" cy="55150"/>
            </a:xfrm>
            <a:custGeom>
              <a:rect b="b" l="l" r="r" t="t"/>
              <a:pathLst>
                <a:path extrusionOk="0" h="2206" w="2232">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6"/>
            <p:cNvSpPr/>
            <p:nvPr/>
          </p:nvSpPr>
          <p:spPr>
            <a:xfrm>
              <a:off x="1575200" y="4000350"/>
              <a:ext cx="54975" cy="54325"/>
            </a:xfrm>
            <a:custGeom>
              <a:rect b="b" l="l" r="r" t="t"/>
              <a:pathLst>
                <a:path extrusionOk="0" h="2173" w="2199">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6"/>
            <p:cNvSpPr/>
            <p:nvPr/>
          </p:nvSpPr>
          <p:spPr>
            <a:xfrm>
              <a:off x="1575925" y="4001050"/>
              <a:ext cx="54250" cy="53500"/>
            </a:xfrm>
            <a:custGeom>
              <a:rect b="b" l="l" r="r" t="t"/>
              <a:pathLst>
                <a:path extrusionOk="0" h="2140" w="217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6"/>
            <p:cNvSpPr/>
            <p:nvPr/>
          </p:nvSpPr>
          <p:spPr>
            <a:xfrm>
              <a:off x="1576625" y="4001875"/>
              <a:ext cx="53450" cy="52700"/>
            </a:xfrm>
            <a:custGeom>
              <a:rect b="b" l="l" r="r" t="t"/>
              <a:pathLst>
                <a:path extrusionOk="0" h="2108" w="2138">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6"/>
            <p:cNvSpPr/>
            <p:nvPr/>
          </p:nvSpPr>
          <p:spPr>
            <a:xfrm>
              <a:off x="1577450" y="4002600"/>
              <a:ext cx="52725" cy="51975"/>
            </a:xfrm>
            <a:custGeom>
              <a:rect b="b" l="l" r="r" t="t"/>
              <a:pathLst>
                <a:path extrusionOk="0" h="2079" w="2109">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
            <p:cNvSpPr/>
            <p:nvPr/>
          </p:nvSpPr>
          <p:spPr>
            <a:xfrm>
              <a:off x="1578275" y="4003425"/>
              <a:ext cx="51800" cy="51150"/>
            </a:xfrm>
            <a:custGeom>
              <a:rect b="b" l="l" r="r" t="t"/>
              <a:pathLst>
                <a:path extrusionOk="0" h="2046" w="2072">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
            <p:cNvSpPr/>
            <p:nvPr/>
          </p:nvSpPr>
          <p:spPr>
            <a:xfrm>
              <a:off x="1579000" y="4004125"/>
              <a:ext cx="51075" cy="50425"/>
            </a:xfrm>
            <a:custGeom>
              <a:rect b="b" l="l" r="r" t="t"/>
              <a:pathLst>
                <a:path extrusionOk="0" h="2017" w="2043">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
            <p:cNvSpPr/>
            <p:nvPr/>
          </p:nvSpPr>
          <p:spPr>
            <a:xfrm>
              <a:off x="1579800" y="4004950"/>
              <a:ext cx="50150" cy="49600"/>
            </a:xfrm>
            <a:custGeom>
              <a:rect b="b" l="l" r="r" t="t"/>
              <a:pathLst>
                <a:path extrusionOk="0" h="1984" w="2006">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
            <p:cNvSpPr/>
            <p:nvPr/>
          </p:nvSpPr>
          <p:spPr>
            <a:xfrm>
              <a:off x="1580525" y="4005675"/>
              <a:ext cx="49325" cy="48775"/>
            </a:xfrm>
            <a:custGeom>
              <a:rect b="b" l="l" r="r" t="t"/>
              <a:pathLst>
                <a:path extrusionOk="0" h="1951" w="1973">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
            <p:cNvSpPr/>
            <p:nvPr/>
          </p:nvSpPr>
          <p:spPr>
            <a:xfrm>
              <a:off x="1581350" y="4006500"/>
              <a:ext cx="48500" cy="48100"/>
            </a:xfrm>
            <a:custGeom>
              <a:rect b="b" l="l" r="r" t="t"/>
              <a:pathLst>
                <a:path extrusionOk="0" h="1924" w="194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
            <p:cNvSpPr/>
            <p:nvPr/>
          </p:nvSpPr>
          <p:spPr>
            <a:xfrm>
              <a:off x="1582075" y="4007200"/>
              <a:ext cx="47675" cy="47400"/>
            </a:xfrm>
            <a:custGeom>
              <a:rect b="b" l="l" r="r" t="t"/>
              <a:pathLst>
                <a:path extrusionOk="0" h="1896" w="1907">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
            <p:cNvSpPr/>
            <p:nvPr/>
          </p:nvSpPr>
          <p:spPr>
            <a:xfrm>
              <a:off x="1582875" y="4008025"/>
              <a:ext cx="46875" cy="46425"/>
            </a:xfrm>
            <a:custGeom>
              <a:rect b="b" l="l" r="r" t="t"/>
              <a:pathLst>
                <a:path extrusionOk="0" h="1857" w="1875">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6"/>
            <p:cNvSpPr/>
            <p:nvPr/>
          </p:nvSpPr>
          <p:spPr>
            <a:xfrm>
              <a:off x="1583600" y="4008750"/>
              <a:ext cx="46150" cy="45700"/>
            </a:xfrm>
            <a:custGeom>
              <a:rect b="b" l="l" r="r" t="t"/>
              <a:pathLst>
                <a:path extrusionOk="0" h="1828" w="1846">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
            <p:cNvSpPr/>
            <p:nvPr/>
          </p:nvSpPr>
          <p:spPr>
            <a:xfrm>
              <a:off x="1584325" y="4009575"/>
              <a:ext cx="45325" cy="44875"/>
            </a:xfrm>
            <a:custGeom>
              <a:rect b="b" l="l" r="r" t="t"/>
              <a:pathLst>
                <a:path extrusionOk="0" h="1795" w="1813">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
            <p:cNvSpPr/>
            <p:nvPr/>
          </p:nvSpPr>
          <p:spPr>
            <a:xfrm>
              <a:off x="1585150" y="4010275"/>
              <a:ext cx="44600" cy="44175"/>
            </a:xfrm>
            <a:custGeom>
              <a:rect b="b" l="l" r="r" t="t"/>
              <a:pathLst>
                <a:path extrusionOk="0" h="1767" w="1784">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
            <p:cNvSpPr/>
            <p:nvPr/>
          </p:nvSpPr>
          <p:spPr>
            <a:xfrm>
              <a:off x="1585950" y="4011100"/>
              <a:ext cx="43700" cy="43325"/>
            </a:xfrm>
            <a:custGeom>
              <a:rect b="b" l="l" r="r" t="t"/>
              <a:pathLst>
                <a:path extrusionOk="0" h="1733" w="1748">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
            <p:cNvSpPr/>
            <p:nvPr/>
          </p:nvSpPr>
          <p:spPr>
            <a:xfrm>
              <a:off x="1586675" y="4011825"/>
              <a:ext cx="43075" cy="42600"/>
            </a:xfrm>
            <a:custGeom>
              <a:rect b="b" l="l" r="r" t="t"/>
              <a:pathLst>
                <a:path extrusionOk="0" h="1704" w="1723">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6"/>
            <p:cNvSpPr/>
            <p:nvPr/>
          </p:nvSpPr>
          <p:spPr>
            <a:xfrm>
              <a:off x="1587500" y="4012650"/>
              <a:ext cx="42150" cy="41650"/>
            </a:xfrm>
            <a:custGeom>
              <a:rect b="b" l="l" r="r" t="t"/>
              <a:pathLst>
                <a:path extrusionOk="0" h="1666" w="1686">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6"/>
            <p:cNvSpPr/>
            <p:nvPr/>
          </p:nvSpPr>
          <p:spPr>
            <a:xfrm>
              <a:off x="1588225" y="4013350"/>
              <a:ext cx="41225" cy="41075"/>
            </a:xfrm>
            <a:custGeom>
              <a:rect b="b" l="l" r="r" t="t"/>
              <a:pathLst>
                <a:path extrusionOk="0" h="1643" w="1649">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6"/>
            <p:cNvSpPr/>
            <p:nvPr/>
          </p:nvSpPr>
          <p:spPr>
            <a:xfrm>
              <a:off x="1589025" y="4014175"/>
              <a:ext cx="40625" cy="40250"/>
            </a:xfrm>
            <a:custGeom>
              <a:rect b="b" l="l" r="r" t="t"/>
              <a:pathLst>
                <a:path extrusionOk="0" h="1610" w="1625">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
            <p:cNvSpPr/>
            <p:nvPr/>
          </p:nvSpPr>
          <p:spPr>
            <a:xfrm>
              <a:off x="1589750" y="4014900"/>
              <a:ext cx="39800" cy="39400"/>
            </a:xfrm>
            <a:custGeom>
              <a:rect b="b" l="l" r="r" t="t"/>
              <a:pathLst>
                <a:path extrusionOk="0" h="1576" w="1592">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
            <p:cNvSpPr/>
            <p:nvPr/>
          </p:nvSpPr>
          <p:spPr>
            <a:xfrm>
              <a:off x="1590575" y="4015725"/>
              <a:ext cx="39075" cy="38575"/>
            </a:xfrm>
            <a:custGeom>
              <a:rect b="b" l="l" r="r" t="t"/>
              <a:pathLst>
                <a:path extrusionOk="0" h="1543" w="1563">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6"/>
            <p:cNvSpPr/>
            <p:nvPr/>
          </p:nvSpPr>
          <p:spPr>
            <a:xfrm>
              <a:off x="1591300" y="4016425"/>
              <a:ext cx="38250" cy="38000"/>
            </a:xfrm>
            <a:custGeom>
              <a:rect b="b" l="l" r="r" t="t"/>
              <a:pathLst>
                <a:path extrusionOk="0" h="1520" w="153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
            <p:cNvSpPr/>
            <p:nvPr/>
          </p:nvSpPr>
          <p:spPr>
            <a:xfrm>
              <a:off x="1592000" y="4017250"/>
              <a:ext cx="37550" cy="37075"/>
            </a:xfrm>
            <a:custGeom>
              <a:rect b="b" l="l" r="r" t="t"/>
              <a:pathLst>
                <a:path extrusionOk="0" h="1483" w="1502">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6"/>
            <p:cNvSpPr/>
            <p:nvPr/>
          </p:nvSpPr>
          <p:spPr>
            <a:xfrm>
              <a:off x="1592825" y="4017975"/>
              <a:ext cx="36725" cy="36350"/>
            </a:xfrm>
            <a:custGeom>
              <a:rect b="b" l="l" r="r" t="t"/>
              <a:pathLst>
                <a:path extrusionOk="0" h="1454" w="1469">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6"/>
            <p:cNvSpPr/>
            <p:nvPr/>
          </p:nvSpPr>
          <p:spPr>
            <a:xfrm>
              <a:off x="1593650" y="4018800"/>
              <a:ext cx="35700" cy="35525"/>
            </a:xfrm>
            <a:custGeom>
              <a:rect b="b" l="l" r="r" t="t"/>
              <a:pathLst>
                <a:path extrusionOk="0" h="1421" w="1428">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
            <p:cNvSpPr/>
            <p:nvPr/>
          </p:nvSpPr>
          <p:spPr>
            <a:xfrm>
              <a:off x="1594375" y="4019500"/>
              <a:ext cx="35175" cy="34725"/>
            </a:xfrm>
            <a:custGeom>
              <a:rect b="b" l="l" r="r" t="t"/>
              <a:pathLst>
                <a:path extrusionOk="0" h="1389" w="1407">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
            <p:cNvSpPr/>
            <p:nvPr/>
          </p:nvSpPr>
          <p:spPr>
            <a:xfrm>
              <a:off x="1595175" y="4020325"/>
              <a:ext cx="34175" cy="34000"/>
            </a:xfrm>
            <a:custGeom>
              <a:rect b="b" l="l" r="r" t="t"/>
              <a:pathLst>
                <a:path extrusionOk="0" h="1360" w="1367">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
            <p:cNvSpPr/>
            <p:nvPr/>
          </p:nvSpPr>
          <p:spPr>
            <a:xfrm>
              <a:off x="1595800" y="4021050"/>
              <a:ext cx="33550" cy="33275"/>
            </a:xfrm>
            <a:custGeom>
              <a:rect b="b" l="l" r="r" t="t"/>
              <a:pathLst>
                <a:path extrusionOk="0" h="1331" w="1342">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6"/>
            <p:cNvSpPr/>
            <p:nvPr/>
          </p:nvSpPr>
          <p:spPr>
            <a:xfrm>
              <a:off x="1596525" y="4021875"/>
              <a:ext cx="32825" cy="32275"/>
            </a:xfrm>
            <a:custGeom>
              <a:rect b="b" l="l" r="r" t="t"/>
              <a:pathLst>
                <a:path extrusionOk="0" h="1291" w="1313">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6"/>
            <p:cNvSpPr/>
            <p:nvPr/>
          </p:nvSpPr>
          <p:spPr>
            <a:xfrm>
              <a:off x="1597350" y="4022575"/>
              <a:ext cx="31900" cy="31575"/>
            </a:xfrm>
            <a:custGeom>
              <a:rect b="b" l="l" r="r" t="t"/>
              <a:pathLst>
                <a:path extrusionOk="0" h="1263" w="1276">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6"/>
            <p:cNvSpPr/>
            <p:nvPr/>
          </p:nvSpPr>
          <p:spPr>
            <a:xfrm>
              <a:off x="1598050" y="4023400"/>
              <a:ext cx="31300" cy="30750"/>
            </a:xfrm>
            <a:custGeom>
              <a:rect b="b" l="l" r="r" t="t"/>
              <a:pathLst>
                <a:path extrusionOk="0" h="1230" w="1252">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
            <p:cNvSpPr/>
            <p:nvPr/>
          </p:nvSpPr>
          <p:spPr>
            <a:xfrm>
              <a:off x="1598875" y="4024025"/>
              <a:ext cx="30375" cy="30000"/>
            </a:xfrm>
            <a:custGeom>
              <a:rect b="b" l="l" r="r" t="t"/>
              <a:pathLst>
                <a:path extrusionOk="0" h="1200" w="1215">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
            <p:cNvSpPr/>
            <p:nvPr/>
          </p:nvSpPr>
          <p:spPr>
            <a:xfrm>
              <a:off x="1599600" y="4024750"/>
              <a:ext cx="29650" cy="29250"/>
            </a:xfrm>
            <a:custGeom>
              <a:rect b="b" l="l" r="r" t="t"/>
              <a:pathLst>
                <a:path extrusionOk="0" h="1170" w="1186">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6"/>
            <p:cNvSpPr/>
            <p:nvPr/>
          </p:nvSpPr>
          <p:spPr>
            <a:xfrm>
              <a:off x="1600425" y="4025550"/>
              <a:ext cx="28825" cy="28325"/>
            </a:xfrm>
            <a:custGeom>
              <a:rect b="b" l="l" r="r" t="t"/>
              <a:pathLst>
                <a:path extrusionOk="0" h="1133" w="1153">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
            <p:cNvSpPr/>
            <p:nvPr/>
          </p:nvSpPr>
          <p:spPr>
            <a:xfrm>
              <a:off x="1601125" y="4026375"/>
              <a:ext cx="28125" cy="27500"/>
            </a:xfrm>
            <a:custGeom>
              <a:rect b="b" l="l" r="r" t="t"/>
              <a:pathLst>
                <a:path extrusionOk="0" h="1100" w="1125">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
            <p:cNvSpPr/>
            <p:nvPr/>
          </p:nvSpPr>
          <p:spPr>
            <a:xfrm>
              <a:off x="1601950" y="4027100"/>
              <a:ext cx="27300" cy="26900"/>
            </a:xfrm>
            <a:custGeom>
              <a:rect b="b" l="l" r="r" t="t"/>
              <a:pathLst>
                <a:path extrusionOk="0" h="1076" w="1092">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
            <p:cNvSpPr/>
            <p:nvPr/>
          </p:nvSpPr>
          <p:spPr>
            <a:xfrm>
              <a:off x="1602675" y="4027925"/>
              <a:ext cx="26475" cy="25950"/>
            </a:xfrm>
            <a:custGeom>
              <a:rect b="b" l="l" r="r" t="t"/>
              <a:pathLst>
                <a:path extrusionOk="0" h="1038" w="1059">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6"/>
            <p:cNvSpPr/>
            <p:nvPr/>
          </p:nvSpPr>
          <p:spPr>
            <a:xfrm>
              <a:off x="1603500" y="4028625"/>
              <a:ext cx="25650" cy="25250"/>
            </a:xfrm>
            <a:custGeom>
              <a:rect b="b" l="l" r="r" t="t"/>
              <a:pathLst>
                <a:path extrusionOk="0" h="1010" w="1026">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6"/>
            <p:cNvSpPr/>
            <p:nvPr/>
          </p:nvSpPr>
          <p:spPr>
            <a:xfrm>
              <a:off x="1604200" y="4029450"/>
              <a:ext cx="24950" cy="24450"/>
            </a:xfrm>
            <a:custGeom>
              <a:rect b="b" l="l" r="r" t="t"/>
              <a:pathLst>
                <a:path extrusionOk="0" h="978" w="998">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
            <p:cNvSpPr/>
            <p:nvPr/>
          </p:nvSpPr>
          <p:spPr>
            <a:xfrm>
              <a:off x="1605025" y="4030175"/>
              <a:ext cx="24125" cy="23725"/>
            </a:xfrm>
            <a:custGeom>
              <a:rect b="b" l="l" r="r" t="t"/>
              <a:pathLst>
                <a:path extrusionOk="0" h="949" w="965">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
            <p:cNvSpPr/>
            <p:nvPr/>
          </p:nvSpPr>
          <p:spPr>
            <a:xfrm>
              <a:off x="1605750" y="4031000"/>
              <a:ext cx="23400" cy="22900"/>
            </a:xfrm>
            <a:custGeom>
              <a:rect b="b" l="l" r="r" t="t"/>
              <a:pathLst>
                <a:path extrusionOk="0" h="916" w="936">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6"/>
            <p:cNvSpPr/>
            <p:nvPr/>
          </p:nvSpPr>
          <p:spPr>
            <a:xfrm>
              <a:off x="1606575" y="4031700"/>
              <a:ext cx="22475" cy="22200"/>
            </a:xfrm>
            <a:custGeom>
              <a:rect b="b" l="l" r="r" t="t"/>
              <a:pathLst>
                <a:path extrusionOk="0" h="888" w="899">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6"/>
            <p:cNvSpPr/>
            <p:nvPr/>
          </p:nvSpPr>
          <p:spPr>
            <a:xfrm>
              <a:off x="1607275" y="4032425"/>
              <a:ext cx="21650" cy="21375"/>
            </a:xfrm>
            <a:custGeom>
              <a:rect b="b" l="l" r="r" t="t"/>
              <a:pathLst>
                <a:path extrusionOk="0" h="855" w="866">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
            <p:cNvSpPr/>
            <p:nvPr/>
          </p:nvSpPr>
          <p:spPr>
            <a:xfrm>
              <a:off x="1608100" y="4033250"/>
              <a:ext cx="20825" cy="20550"/>
            </a:xfrm>
            <a:custGeom>
              <a:rect b="b" l="l" r="r" t="t"/>
              <a:pathLst>
                <a:path extrusionOk="0" h="822" w="833">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
            <p:cNvSpPr/>
            <p:nvPr/>
          </p:nvSpPr>
          <p:spPr>
            <a:xfrm>
              <a:off x="1608825" y="4034075"/>
              <a:ext cx="20100" cy="19825"/>
            </a:xfrm>
            <a:custGeom>
              <a:rect b="b" l="l" r="r" t="t"/>
              <a:pathLst>
                <a:path extrusionOk="0" h="793" w="804">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6"/>
            <p:cNvSpPr/>
            <p:nvPr/>
          </p:nvSpPr>
          <p:spPr>
            <a:xfrm>
              <a:off x="1609650" y="4034775"/>
              <a:ext cx="19400" cy="18950"/>
            </a:xfrm>
            <a:custGeom>
              <a:rect b="b" l="l" r="r" t="t"/>
              <a:pathLst>
                <a:path extrusionOk="0" h="758" w="776">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
            <p:cNvSpPr/>
            <p:nvPr/>
          </p:nvSpPr>
          <p:spPr>
            <a:xfrm>
              <a:off x="1610350" y="4035600"/>
              <a:ext cx="18700" cy="18125"/>
            </a:xfrm>
            <a:custGeom>
              <a:rect b="b" l="l" r="r" t="t"/>
              <a:pathLst>
                <a:path extrusionOk="0" h="725" w="748">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6"/>
            <p:cNvSpPr/>
            <p:nvPr/>
          </p:nvSpPr>
          <p:spPr>
            <a:xfrm>
              <a:off x="1611175" y="4036325"/>
              <a:ext cx="17650" cy="17400"/>
            </a:xfrm>
            <a:custGeom>
              <a:rect b="b" l="l" r="r" t="t"/>
              <a:pathLst>
                <a:path extrusionOk="0" h="696" w="706">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6"/>
            <p:cNvSpPr/>
            <p:nvPr/>
          </p:nvSpPr>
          <p:spPr>
            <a:xfrm>
              <a:off x="1611900" y="4037150"/>
              <a:ext cx="16925" cy="16575"/>
            </a:xfrm>
            <a:custGeom>
              <a:rect b="b" l="l" r="r" t="t"/>
              <a:pathLst>
                <a:path extrusionOk="0" h="663" w="677">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
            <p:cNvSpPr/>
            <p:nvPr/>
          </p:nvSpPr>
          <p:spPr>
            <a:xfrm>
              <a:off x="1612725" y="4037850"/>
              <a:ext cx="16100" cy="15875"/>
            </a:xfrm>
            <a:custGeom>
              <a:rect b="b" l="l" r="r" t="t"/>
              <a:pathLst>
                <a:path extrusionOk="0" h="635" w="644">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6"/>
            <p:cNvSpPr/>
            <p:nvPr/>
          </p:nvSpPr>
          <p:spPr>
            <a:xfrm>
              <a:off x="1613425" y="4038675"/>
              <a:ext cx="15400" cy="15050"/>
            </a:xfrm>
            <a:custGeom>
              <a:rect b="b" l="l" r="r" t="t"/>
              <a:pathLst>
                <a:path extrusionOk="0" h="602" w="616">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
            <p:cNvSpPr/>
            <p:nvPr/>
          </p:nvSpPr>
          <p:spPr>
            <a:xfrm>
              <a:off x="1614250" y="4039400"/>
              <a:ext cx="14575" cy="14225"/>
            </a:xfrm>
            <a:custGeom>
              <a:rect b="b" l="l" r="r" t="t"/>
              <a:pathLst>
                <a:path extrusionOk="0" h="569" w="583">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
            <p:cNvSpPr/>
            <p:nvPr/>
          </p:nvSpPr>
          <p:spPr>
            <a:xfrm>
              <a:off x="1614975" y="4040125"/>
              <a:ext cx="13750" cy="13600"/>
            </a:xfrm>
            <a:custGeom>
              <a:rect b="b" l="l" r="r" t="t"/>
              <a:pathLst>
                <a:path extrusionOk="0" h="544" w="55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6"/>
            <p:cNvSpPr/>
            <p:nvPr/>
          </p:nvSpPr>
          <p:spPr>
            <a:xfrm>
              <a:off x="1615800" y="4040925"/>
              <a:ext cx="13025" cy="12800"/>
            </a:xfrm>
            <a:custGeom>
              <a:rect b="b" l="l" r="r" t="t"/>
              <a:pathLst>
                <a:path extrusionOk="0" h="512" w="521">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6"/>
            <p:cNvSpPr/>
            <p:nvPr/>
          </p:nvSpPr>
          <p:spPr>
            <a:xfrm>
              <a:off x="1616500" y="4041750"/>
              <a:ext cx="12225" cy="11875"/>
            </a:xfrm>
            <a:custGeom>
              <a:rect b="b" l="l" r="r" t="t"/>
              <a:pathLst>
                <a:path extrusionOk="0" h="475" w="489">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6"/>
            <p:cNvSpPr/>
            <p:nvPr/>
          </p:nvSpPr>
          <p:spPr>
            <a:xfrm>
              <a:off x="1617325" y="4042475"/>
              <a:ext cx="11400" cy="11150"/>
            </a:xfrm>
            <a:custGeom>
              <a:rect b="b" l="l" r="r" t="t"/>
              <a:pathLst>
                <a:path extrusionOk="0" h="446" w="456">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
            <p:cNvSpPr/>
            <p:nvPr/>
          </p:nvSpPr>
          <p:spPr>
            <a:xfrm>
              <a:off x="1618050" y="4043275"/>
              <a:ext cx="10675" cy="10350"/>
            </a:xfrm>
            <a:custGeom>
              <a:rect b="b" l="l" r="r" t="t"/>
              <a:pathLst>
                <a:path extrusionOk="0" h="414" w="427">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
            <p:cNvSpPr/>
            <p:nvPr/>
          </p:nvSpPr>
          <p:spPr>
            <a:xfrm>
              <a:off x="1618875" y="4044000"/>
              <a:ext cx="9750" cy="9575"/>
            </a:xfrm>
            <a:custGeom>
              <a:rect b="b" l="l" r="r" t="t"/>
              <a:pathLst>
                <a:path extrusionOk="0" h="383" w="39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6"/>
            <p:cNvSpPr/>
            <p:nvPr/>
          </p:nvSpPr>
          <p:spPr>
            <a:xfrm>
              <a:off x="1619575" y="4044825"/>
              <a:ext cx="9150" cy="8800"/>
            </a:xfrm>
            <a:custGeom>
              <a:rect b="b" l="l" r="r" t="t"/>
              <a:pathLst>
                <a:path extrusionOk="0" h="352" w="366">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6"/>
            <p:cNvSpPr/>
            <p:nvPr/>
          </p:nvSpPr>
          <p:spPr>
            <a:xfrm>
              <a:off x="1620400" y="4045550"/>
              <a:ext cx="8225" cy="8075"/>
            </a:xfrm>
            <a:custGeom>
              <a:rect b="b" l="l" r="r" t="t"/>
              <a:pathLst>
                <a:path extrusionOk="0" h="323" w="329">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6"/>
            <p:cNvSpPr/>
            <p:nvPr/>
          </p:nvSpPr>
          <p:spPr>
            <a:xfrm>
              <a:off x="1621125" y="4046350"/>
              <a:ext cx="7500" cy="7075"/>
            </a:xfrm>
            <a:custGeom>
              <a:rect b="b" l="l" r="r" t="t"/>
              <a:pathLst>
                <a:path extrusionOk="0" h="283" w="30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6"/>
            <p:cNvSpPr/>
            <p:nvPr/>
          </p:nvSpPr>
          <p:spPr>
            <a:xfrm>
              <a:off x="1621950" y="4047075"/>
              <a:ext cx="6675" cy="6550"/>
            </a:xfrm>
            <a:custGeom>
              <a:rect b="b" l="l" r="r" t="t"/>
              <a:pathLst>
                <a:path extrusionOk="0" h="262" w="267">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6"/>
            <p:cNvSpPr/>
            <p:nvPr/>
          </p:nvSpPr>
          <p:spPr>
            <a:xfrm>
              <a:off x="2257925" y="4247300"/>
              <a:ext cx="34675" cy="34275"/>
            </a:xfrm>
            <a:custGeom>
              <a:rect b="b" l="l" r="r" t="t"/>
              <a:pathLst>
                <a:path extrusionOk="0" h="1371" w="1387">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
            <p:cNvSpPr/>
            <p:nvPr/>
          </p:nvSpPr>
          <p:spPr>
            <a:xfrm>
              <a:off x="2258250" y="4247600"/>
              <a:ext cx="34250" cy="33875"/>
            </a:xfrm>
            <a:custGeom>
              <a:rect b="b" l="l" r="r" t="t"/>
              <a:pathLst>
                <a:path extrusionOk="0" h="1355" w="137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6"/>
            <p:cNvSpPr/>
            <p:nvPr/>
          </p:nvSpPr>
          <p:spPr>
            <a:xfrm>
              <a:off x="2258650" y="4247900"/>
              <a:ext cx="33850" cy="33575"/>
            </a:xfrm>
            <a:custGeom>
              <a:rect b="b" l="l" r="r" t="t"/>
              <a:pathLst>
                <a:path extrusionOk="0" h="1343" w="1354">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6"/>
            <p:cNvSpPr/>
            <p:nvPr/>
          </p:nvSpPr>
          <p:spPr>
            <a:xfrm>
              <a:off x="2259050" y="4248325"/>
              <a:ext cx="33550" cy="33150"/>
            </a:xfrm>
            <a:custGeom>
              <a:rect b="b" l="l" r="r" t="t"/>
              <a:pathLst>
                <a:path extrusionOk="0" h="1326" w="1342">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6"/>
            <p:cNvSpPr/>
            <p:nvPr/>
          </p:nvSpPr>
          <p:spPr>
            <a:xfrm>
              <a:off x="2259475" y="4248625"/>
              <a:ext cx="33125" cy="32850"/>
            </a:xfrm>
            <a:custGeom>
              <a:rect b="b" l="l" r="r" t="t"/>
              <a:pathLst>
                <a:path extrusionOk="0" h="1314" w="1325">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6"/>
            <p:cNvSpPr/>
            <p:nvPr/>
          </p:nvSpPr>
          <p:spPr>
            <a:xfrm>
              <a:off x="2259775" y="4249025"/>
              <a:ext cx="32725" cy="32450"/>
            </a:xfrm>
            <a:custGeom>
              <a:rect b="b" l="l" r="r" t="t"/>
              <a:pathLst>
                <a:path extrusionOk="0" h="1298" w="1309">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6"/>
            <p:cNvSpPr/>
            <p:nvPr/>
          </p:nvSpPr>
          <p:spPr>
            <a:xfrm>
              <a:off x="2260200" y="4249450"/>
              <a:ext cx="32300" cy="31925"/>
            </a:xfrm>
            <a:custGeom>
              <a:rect b="b" l="l" r="r" t="t"/>
              <a:pathLst>
                <a:path extrusionOk="0" h="1277" w="1292">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6"/>
            <p:cNvSpPr/>
            <p:nvPr/>
          </p:nvSpPr>
          <p:spPr>
            <a:xfrm>
              <a:off x="2260500" y="4249850"/>
              <a:ext cx="32100" cy="31625"/>
            </a:xfrm>
            <a:custGeom>
              <a:rect b="b" l="l" r="r" t="t"/>
              <a:pathLst>
                <a:path extrusionOk="0" h="1265" w="1284">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6"/>
            <p:cNvSpPr/>
            <p:nvPr/>
          </p:nvSpPr>
          <p:spPr>
            <a:xfrm>
              <a:off x="2260800" y="4250175"/>
              <a:ext cx="31600" cy="31300"/>
            </a:xfrm>
            <a:custGeom>
              <a:rect b="b" l="l" r="r" t="t"/>
              <a:pathLst>
                <a:path extrusionOk="0" h="1252" w="1264">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6"/>
            <p:cNvSpPr/>
            <p:nvPr/>
          </p:nvSpPr>
          <p:spPr>
            <a:xfrm>
              <a:off x="2261225" y="4250575"/>
              <a:ext cx="31175" cy="30900"/>
            </a:xfrm>
            <a:custGeom>
              <a:rect b="b" l="l" r="r" t="t"/>
              <a:pathLst>
                <a:path extrusionOk="0" h="1236" w="1247">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6"/>
            <p:cNvSpPr/>
            <p:nvPr/>
          </p:nvSpPr>
          <p:spPr>
            <a:xfrm>
              <a:off x="2261625" y="4250975"/>
              <a:ext cx="30775" cy="30500"/>
            </a:xfrm>
            <a:custGeom>
              <a:rect b="b" l="l" r="r" t="t"/>
              <a:pathLst>
                <a:path extrusionOk="0" h="1220" w="1231">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6"/>
            <p:cNvSpPr/>
            <p:nvPr/>
          </p:nvSpPr>
          <p:spPr>
            <a:xfrm>
              <a:off x="2262025" y="4251400"/>
              <a:ext cx="30475" cy="30025"/>
            </a:xfrm>
            <a:custGeom>
              <a:rect b="b" l="l" r="r" t="t"/>
              <a:pathLst>
                <a:path extrusionOk="0" h="1201" w="1219">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
            <p:cNvSpPr/>
            <p:nvPr/>
          </p:nvSpPr>
          <p:spPr>
            <a:xfrm>
              <a:off x="2262350" y="4251700"/>
              <a:ext cx="30050" cy="29725"/>
            </a:xfrm>
            <a:custGeom>
              <a:rect b="b" l="l" r="r" t="t"/>
              <a:pathLst>
                <a:path extrusionOk="0" h="1189" w="1202">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6"/>
            <p:cNvSpPr/>
            <p:nvPr/>
          </p:nvSpPr>
          <p:spPr>
            <a:xfrm>
              <a:off x="2262750" y="4252100"/>
              <a:ext cx="29650" cy="29225"/>
            </a:xfrm>
            <a:custGeom>
              <a:rect b="b" l="l" r="r" t="t"/>
              <a:pathLst>
                <a:path extrusionOk="0" h="1169" w="1186">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6"/>
            <p:cNvSpPr/>
            <p:nvPr/>
          </p:nvSpPr>
          <p:spPr>
            <a:xfrm>
              <a:off x="2263175" y="4252425"/>
              <a:ext cx="29225" cy="28900"/>
            </a:xfrm>
            <a:custGeom>
              <a:rect b="b" l="l" r="r" t="t"/>
              <a:pathLst>
                <a:path extrusionOk="0" h="1156" w="1169">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6"/>
            <p:cNvSpPr/>
            <p:nvPr/>
          </p:nvSpPr>
          <p:spPr>
            <a:xfrm>
              <a:off x="2263575" y="4252725"/>
              <a:ext cx="28825" cy="28650"/>
            </a:xfrm>
            <a:custGeom>
              <a:rect b="b" l="l" r="r" t="t"/>
              <a:pathLst>
                <a:path extrusionOk="0" h="1146" w="1153">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
            <p:cNvSpPr/>
            <p:nvPr/>
          </p:nvSpPr>
          <p:spPr>
            <a:xfrm>
              <a:off x="2263875" y="4253125"/>
              <a:ext cx="28525" cy="28200"/>
            </a:xfrm>
            <a:custGeom>
              <a:rect b="b" l="l" r="r" t="t"/>
              <a:pathLst>
                <a:path extrusionOk="0" h="1128" w="1141">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
            <p:cNvSpPr/>
            <p:nvPr/>
          </p:nvSpPr>
          <p:spPr>
            <a:xfrm>
              <a:off x="2264200" y="4253550"/>
              <a:ext cx="28200" cy="27775"/>
            </a:xfrm>
            <a:custGeom>
              <a:rect b="b" l="l" r="r" t="t"/>
              <a:pathLst>
                <a:path extrusionOk="0" h="1111" w="1128">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6"/>
            <p:cNvSpPr/>
            <p:nvPr/>
          </p:nvSpPr>
          <p:spPr>
            <a:xfrm>
              <a:off x="2264600" y="4253950"/>
              <a:ext cx="27800" cy="27200"/>
            </a:xfrm>
            <a:custGeom>
              <a:rect b="b" l="l" r="r" t="t"/>
              <a:pathLst>
                <a:path extrusionOk="0" h="1088" w="1112">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
            <p:cNvSpPr/>
            <p:nvPr/>
          </p:nvSpPr>
          <p:spPr>
            <a:xfrm>
              <a:off x="2264900" y="4254275"/>
              <a:ext cx="27500" cy="27075"/>
            </a:xfrm>
            <a:custGeom>
              <a:rect b="b" l="l" r="r" t="t"/>
              <a:pathLst>
                <a:path extrusionOk="0" h="1083" w="110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
            <p:cNvSpPr/>
            <p:nvPr/>
          </p:nvSpPr>
          <p:spPr>
            <a:xfrm>
              <a:off x="2265325" y="4254675"/>
              <a:ext cx="26975" cy="26675"/>
            </a:xfrm>
            <a:custGeom>
              <a:rect b="b" l="l" r="r" t="t"/>
              <a:pathLst>
                <a:path extrusionOk="0" h="1067" w="1079">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
            <p:cNvSpPr/>
            <p:nvPr/>
          </p:nvSpPr>
          <p:spPr>
            <a:xfrm>
              <a:off x="2265725" y="4255075"/>
              <a:ext cx="26575" cy="26275"/>
            </a:xfrm>
            <a:custGeom>
              <a:rect b="b" l="l" r="r" t="t"/>
              <a:pathLst>
                <a:path extrusionOk="0" h="1051" w="1063">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
            <p:cNvSpPr/>
            <p:nvPr/>
          </p:nvSpPr>
          <p:spPr>
            <a:xfrm>
              <a:off x="2266125" y="4255500"/>
              <a:ext cx="25975" cy="25850"/>
            </a:xfrm>
            <a:custGeom>
              <a:rect b="b" l="l" r="r" t="t"/>
              <a:pathLst>
                <a:path extrusionOk="0" h="1034" w="1039">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6"/>
            <p:cNvSpPr/>
            <p:nvPr/>
          </p:nvSpPr>
          <p:spPr>
            <a:xfrm>
              <a:off x="2266450" y="4255800"/>
              <a:ext cx="25850" cy="25550"/>
            </a:xfrm>
            <a:custGeom>
              <a:rect b="b" l="l" r="r" t="t"/>
              <a:pathLst>
                <a:path extrusionOk="0" h="1022" w="1034">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6"/>
            <p:cNvSpPr/>
            <p:nvPr/>
          </p:nvSpPr>
          <p:spPr>
            <a:xfrm>
              <a:off x="2266850" y="4256200"/>
              <a:ext cx="25450" cy="25150"/>
            </a:xfrm>
            <a:custGeom>
              <a:rect b="b" l="l" r="r" t="t"/>
              <a:pathLst>
                <a:path extrusionOk="0" h="1006" w="1018">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
            <p:cNvSpPr/>
            <p:nvPr/>
          </p:nvSpPr>
          <p:spPr>
            <a:xfrm>
              <a:off x="2267275" y="4256625"/>
              <a:ext cx="25025" cy="24725"/>
            </a:xfrm>
            <a:custGeom>
              <a:rect b="b" l="l" r="r" t="t"/>
              <a:pathLst>
                <a:path extrusionOk="0" h="989" w="1001">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
            <p:cNvSpPr/>
            <p:nvPr/>
          </p:nvSpPr>
          <p:spPr>
            <a:xfrm>
              <a:off x="2267675" y="4256825"/>
              <a:ext cx="24425" cy="24325"/>
            </a:xfrm>
            <a:custGeom>
              <a:rect b="b" l="l" r="r" t="t"/>
              <a:pathLst>
                <a:path extrusionOk="0" h="973" w="977">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
            <p:cNvSpPr/>
            <p:nvPr/>
          </p:nvSpPr>
          <p:spPr>
            <a:xfrm>
              <a:off x="2267975" y="4257225"/>
              <a:ext cx="24325" cy="23925"/>
            </a:xfrm>
            <a:custGeom>
              <a:rect b="b" l="l" r="r" t="t"/>
              <a:pathLst>
                <a:path extrusionOk="0" h="957" w="973">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
            <p:cNvSpPr/>
            <p:nvPr/>
          </p:nvSpPr>
          <p:spPr>
            <a:xfrm>
              <a:off x="2268300" y="4257650"/>
              <a:ext cx="24000" cy="23450"/>
            </a:xfrm>
            <a:custGeom>
              <a:rect b="b" l="l" r="r" t="t"/>
              <a:pathLst>
                <a:path extrusionOk="0" h="938" w="96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
            <p:cNvSpPr/>
            <p:nvPr/>
          </p:nvSpPr>
          <p:spPr>
            <a:xfrm>
              <a:off x="2268700" y="4258050"/>
              <a:ext cx="23600" cy="23100"/>
            </a:xfrm>
            <a:custGeom>
              <a:rect b="b" l="l" r="r" t="t"/>
              <a:pathLst>
                <a:path extrusionOk="0" h="924" w="944">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
            <p:cNvSpPr/>
            <p:nvPr/>
          </p:nvSpPr>
          <p:spPr>
            <a:xfrm>
              <a:off x="2269000" y="4258375"/>
              <a:ext cx="23100" cy="22975"/>
            </a:xfrm>
            <a:custGeom>
              <a:rect b="b" l="l" r="r" t="t"/>
              <a:pathLst>
                <a:path extrusionOk="0" h="919" w="924">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
            <p:cNvSpPr/>
            <p:nvPr/>
          </p:nvSpPr>
          <p:spPr>
            <a:xfrm>
              <a:off x="2269425" y="4258775"/>
              <a:ext cx="22775" cy="22325"/>
            </a:xfrm>
            <a:custGeom>
              <a:rect b="b" l="l" r="r" t="t"/>
              <a:pathLst>
                <a:path extrusionOk="0" h="893" w="911">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6"/>
            <p:cNvSpPr/>
            <p:nvPr/>
          </p:nvSpPr>
          <p:spPr>
            <a:xfrm>
              <a:off x="2269825" y="4259175"/>
              <a:ext cx="22275" cy="21925"/>
            </a:xfrm>
            <a:custGeom>
              <a:rect b="b" l="l" r="r" t="t"/>
              <a:pathLst>
                <a:path extrusionOk="0" h="877" w="891">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6"/>
            <p:cNvSpPr/>
            <p:nvPr/>
          </p:nvSpPr>
          <p:spPr>
            <a:xfrm>
              <a:off x="2270225" y="4259600"/>
              <a:ext cx="21775" cy="21500"/>
            </a:xfrm>
            <a:custGeom>
              <a:rect b="b" l="l" r="r" t="t"/>
              <a:pathLst>
                <a:path extrusionOk="0" h="860" w="871">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
            <p:cNvSpPr/>
            <p:nvPr/>
          </p:nvSpPr>
          <p:spPr>
            <a:xfrm>
              <a:off x="2270550" y="4259900"/>
              <a:ext cx="21450" cy="21200"/>
            </a:xfrm>
            <a:custGeom>
              <a:rect b="b" l="l" r="r" t="t"/>
              <a:pathLst>
                <a:path extrusionOk="0" h="848" w="858">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6"/>
            <p:cNvSpPr/>
            <p:nvPr/>
          </p:nvSpPr>
          <p:spPr>
            <a:xfrm>
              <a:off x="2270950" y="4260325"/>
              <a:ext cx="21150" cy="20775"/>
            </a:xfrm>
            <a:custGeom>
              <a:rect b="b" l="l" r="r" t="t"/>
              <a:pathLst>
                <a:path extrusionOk="0" h="831" w="846">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6"/>
            <p:cNvSpPr/>
            <p:nvPr/>
          </p:nvSpPr>
          <p:spPr>
            <a:xfrm>
              <a:off x="2271375" y="4260725"/>
              <a:ext cx="20725" cy="20375"/>
            </a:xfrm>
            <a:custGeom>
              <a:rect b="b" l="l" r="r" t="t"/>
              <a:pathLst>
                <a:path extrusionOk="0" h="815" w="829">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
            <p:cNvSpPr/>
            <p:nvPr/>
          </p:nvSpPr>
          <p:spPr>
            <a:xfrm>
              <a:off x="2271775" y="4261125"/>
              <a:ext cx="20225" cy="20125"/>
            </a:xfrm>
            <a:custGeom>
              <a:rect b="b" l="l" r="r" t="t"/>
              <a:pathLst>
                <a:path extrusionOk="0" h="805" w="809">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
            <p:cNvSpPr/>
            <p:nvPr/>
          </p:nvSpPr>
          <p:spPr>
            <a:xfrm>
              <a:off x="2272075" y="4261450"/>
              <a:ext cx="19925" cy="19650"/>
            </a:xfrm>
            <a:custGeom>
              <a:rect b="b" l="l" r="r" t="t"/>
              <a:pathLst>
                <a:path extrusionOk="0" h="786" w="797">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
            <p:cNvSpPr/>
            <p:nvPr/>
          </p:nvSpPr>
          <p:spPr>
            <a:xfrm>
              <a:off x="2272400" y="4261750"/>
              <a:ext cx="19700" cy="19250"/>
            </a:xfrm>
            <a:custGeom>
              <a:rect b="b" l="l" r="r" t="t"/>
              <a:pathLst>
                <a:path extrusionOk="0" h="770" w="788">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6"/>
            <p:cNvSpPr/>
            <p:nvPr/>
          </p:nvSpPr>
          <p:spPr>
            <a:xfrm>
              <a:off x="2272800" y="4262150"/>
              <a:ext cx="19200" cy="18850"/>
            </a:xfrm>
            <a:custGeom>
              <a:rect b="b" l="l" r="r" t="t"/>
              <a:pathLst>
                <a:path extrusionOk="0" h="754" w="768">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6"/>
            <p:cNvSpPr/>
            <p:nvPr/>
          </p:nvSpPr>
          <p:spPr>
            <a:xfrm>
              <a:off x="2273100" y="4262475"/>
              <a:ext cx="18900" cy="18525"/>
            </a:xfrm>
            <a:custGeom>
              <a:rect b="b" l="l" r="r" t="t"/>
              <a:pathLst>
                <a:path extrusionOk="0" h="741" w="756">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6"/>
            <p:cNvSpPr/>
            <p:nvPr/>
          </p:nvSpPr>
          <p:spPr>
            <a:xfrm>
              <a:off x="2273525" y="4262875"/>
              <a:ext cx="18475" cy="18250"/>
            </a:xfrm>
            <a:custGeom>
              <a:rect b="b" l="l" r="r" t="t"/>
              <a:pathLst>
                <a:path extrusionOk="0" h="730" w="739">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6"/>
            <p:cNvSpPr/>
            <p:nvPr/>
          </p:nvSpPr>
          <p:spPr>
            <a:xfrm>
              <a:off x="2273925" y="4263275"/>
              <a:ext cx="18175" cy="17725"/>
            </a:xfrm>
            <a:custGeom>
              <a:rect b="b" l="l" r="r" t="t"/>
              <a:pathLst>
                <a:path extrusionOk="0" h="709" w="727">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6"/>
            <p:cNvSpPr/>
            <p:nvPr/>
          </p:nvSpPr>
          <p:spPr>
            <a:xfrm>
              <a:off x="2274325" y="4263700"/>
              <a:ext cx="17675" cy="17425"/>
            </a:xfrm>
            <a:custGeom>
              <a:rect b="b" l="l" r="r" t="t"/>
              <a:pathLst>
                <a:path extrusionOk="0" h="697" w="707">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6"/>
            <p:cNvSpPr/>
            <p:nvPr/>
          </p:nvSpPr>
          <p:spPr>
            <a:xfrm>
              <a:off x="2274650" y="4264000"/>
              <a:ext cx="17250" cy="17000"/>
            </a:xfrm>
            <a:custGeom>
              <a:rect b="b" l="l" r="r" t="t"/>
              <a:pathLst>
                <a:path extrusionOk="0" h="680" w="69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6"/>
            <p:cNvSpPr/>
            <p:nvPr/>
          </p:nvSpPr>
          <p:spPr>
            <a:xfrm>
              <a:off x="2275050" y="4264400"/>
              <a:ext cx="16850" cy="16600"/>
            </a:xfrm>
            <a:custGeom>
              <a:rect b="b" l="l" r="r" t="t"/>
              <a:pathLst>
                <a:path extrusionOk="0" h="664" w="674">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6"/>
            <p:cNvSpPr/>
            <p:nvPr/>
          </p:nvSpPr>
          <p:spPr>
            <a:xfrm>
              <a:off x="2275475" y="4264825"/>
              <a:ext cx="16425" cy="16300"/>
            </a:xfrm>
            <a:custGeom>
              <a:rect b="b" l="l" r="r" t="t"/>
              <a:pathLst>
                <a:path extrusionOk="0" h="652" w="657">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6"/>
            <p:cNvSpPr/>
            <p:nvPr/>
          </p:nvSpPr>
          <p:spPr>
            <a:xfrm>
              <a:off x="2275875" y="4265225"/>
              <a:ext cx="16025" cy="15775"/>
            </a:xfrm>
            <a:custGeom>
              <a:rect b="b" l="l" r="r" t="t"/>
              <a:pathLst>
                <a:path extrusionOk="0" h="631" w="641">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6"/>
            <p:cNvSpPr/>
            <p:nvPr/>
          </p:nvSpPr>
          <p:spPr>
            <a:xfrm>
              <a:off x="2276075" y="4265550"/>
              <a:ext cx="15825" cy="15575"/>
            </a:xfrm>
            <a:custGeom>
              <a:rect b="b" l="l" r="r" t="t"/>
              <a:pathLst>
                <a:path extrusionOk="0" h="623" w="633">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6"/>
            <p:cNvSpPr/>
            <p:nvPr/>
          </p:nvSpPr>
          <p:spPr>
            <a:xfrm>
              <a:off x="2276500" y="4265950"/>
              <a:ext cx="15400" cy="15050"/>
            </a:xfrm>
            <a:custGeom>
              <a:rect b="b" l="l" r="r" t="t"/>
              <a:pathLst>
                <a:path extrusionOk="0" h="602" w="616">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6"/>
            <p:cNvSpPr/>
            <p:nvPr/>
          </p:nvSpPr>
          <p:spPr>
            <a:xfrm>
              <a:off x="2276900" y="4266250"/>
              <a:ext cx="15000" cy="14750"/>
            </a:xfrm>
            <a:custGeom>
              <a:rect b="b" l="l" r="r" t="t"/>
              <a:pathLst>
                <a:path extrusionOk="0" h="590" w="60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6"/>
            <p:cNvSpPr/>
            <p:nvPr/>
          </p:nvSpPr>
          <p:spPr>
            <a:xfrm>
              <a:off x="2277200" y="4266575"/>
              <a:ext cx="14700" cy="14375"/>
            </a:xfrm>
            <a:custGeom>
              <a:rect b="b" l="l" r="r" t="t"/>
              <a:pathLst>
                <a:path extrusionOk="0" h="575" w="588">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6"/>
            <p:cNvSpPr/>
            <p:nvPr/>
          </p:nvSpPr>
          <p:spPr>
            <a:xfrm>
              <a:off x="2277625" y="4266975"/>
              <a:ext cx="14275" cy="13850"/>
            </a:xfrm>
            <a:custGeom>
              <a:rect b="b" l="l" r="r" t="t"/>
              <a:pathLst>
                <a:path extrusionOk="0" h="554" w="571">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6"/>
            <p:cNvSpPr/>
            <p:nvPr/>
          </p:nvSpPr>
          <p:spPr>
            <a:xfrm>
              <a:off x="2278025" y="4267375"/>
              <a:ext cx="13875" cy="13575"/>
            </a:xfrm>
            <a:custGeom>
              <a:rect b="b" l="l" r="r" t="t"/>
              <a:pathLst>
                <a:path extrusionOk="0" h="543" w="555">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
            <p:cNvSpPr/>
            <p:nvPr/>
          </p:nvSpPr>
          <p:spPr>
            <a:xfrm>
              <a:off x="2278425" y="4267800"/>
              <a:ext cx="13475" cy="13025"/>
            </a:xfrm>
            <a:custGeom>
              <a:rect b="b" l="l" r="r" t="t"/>
              <a:pathLst>
                <a:path extrusionOk="0" h="521" w="539">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6"/>
            <p:cNvSpPr/>
            <p:nvPr/>
          </p:nvSpPr>
          <p:spPr>
            <a:xfrm>
              <a:off x="2278750" y="4268100"/>
              <a:ext cx="13150" cy="12850"/>
            </a:xfrm>
            <a:custGeom>
              <a:rect b="b" l="l" r="r" t="t"/>
              <a:pathLst>
                <a:path extrusionOk="0" h="514" w="526">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6"/>
            <p:cNvSpPr/>
            <p:nvPr/>
          </p:nvSpPr>
          <p:spPr>
            <a:xfrm>
              <a:off x="2279150" y="4268500"/>
              <a:ext cx="12650" cy="12450"/>
            </a:xfrm>
            <a:custGeom>
              <a:rect b="b" l="l" r="r" t="t"/>
              <a:pathLst>
                <a:path extrusionOk="0" h="498" w="506">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6"/>
            <p:cNvSpPr/>
            <p:nvPr/>
          </p:nvSpPr>
          <p:spPr>
            <a:xfrm>
              <a:off x="2279575" y="4268925"/>
              <a:ext cx="12000" cy="12025"/>
            </a:xfrm>
            <a:custGeom>
              <a:rect b="b" l="l" r="r" t="t"/>
              <a:pathLst>
                <a:path extrusionOk="0" h="481" w="48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6"/>
            <p:cNvSpPr/>
            <p:nvPr/>
          </p:nvSpPr>
          <p:spPr>
            <a:xfrm>
              <a:off x="2279975" y="4269325"/>
              <a:ext cx="11825" cy="11625"/>
            </a:xfrm>
            <a:custGeom>
              <a:rect b="b" l="l" r="r" t="t"/>
              <a:pathLst>
                <a:path extrusionOk="0" h="465" w="473">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
            <p:cNvSpPr/>
            <p:nvPr/>
          </p:nvSpPr>
          <p:spPr>
            <a:xfrm>
              <a:off x="2280175" y="4269650"/>
              <a:ext cx="11625" cy="11175"/>
            </a:xfrm>
            <a:custGeom>
              <a:rect b="b" l="l" r="r" t="t"/>
              <a:pathLst>
                <a:path extrusionOk="0" h="447" w="465">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
            <p:cNvSpPr/>
            <p:nvPr/>
          </p:nvSpPr>
          <p:spPr>
            <a:xfrm>
              <a:off x="2280600" y="4270050"/>
              <a:ext cx="11200" cy="10900"/>
            </a:xfrm>
            <a:custGeom>
              <a:rect b="b" l="l" r="r" t="t"/>
              <a:pathLst>
                <a:path extrusionOk="0" h="436" w="448">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
            <p:cNvSpPr/>
            <p:nvPr/>
          </p:nvSpPr>
          <p:spPr>
            <a:xfrm>
              <a:off x="2281000" y="4270450"/>
              <a:ext cx="10575" cy="10375"/>
            </a:xfrm>
            <a:custGeom>
              <a:rect b="b" l="l" r="r" t="t"/>
              <a:pathLst>
                <a:path extrusionOk="0" h="415" w="423">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
            <p:cNvSpPr/>
            <p:nvPr/>
          </p:nvSpPr>
          <p:spPr>
            <a:xfrm>
              <a:off x="2281300" y="4270875"/>
              <a:ext cx="10500" cy="10050"/>
            </a:xfrm>
            <a:custGeom>
              <a:rect b="b" l="l" r="r" t="t"/>
              <a:pathLst>
                <a:path extrusionOk="0" h="402" w="42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6"/>
            <p:cNvSpPr/>
            <p:nvPr/>
          </p:nvSpPr>
          <p:spPr>
            <a:xfrm>
              <a:off x="2281725" y="4271075"/>
              <a:ext cx="10075" cy="9750"/>
            </a:xfrm>
            <a:custGeom>
              <a:rect b="b" l="l" r="r" t="t"/>
              <a:pathLst>
                <a:path extrusionOk="0" h="390" w="403">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
            <p:cNvSpPr/>
            <p:nvPr/>
          </p:nvSpPr>
          <p:spPr>
            <a:xfrm>
              <a:off x="2282125" y="4271475"/>
              <a:ext cx="9450" cy="9350"/>
            </a:xfrm>
            <a:custGeom>
              <a:rect b="b" l="l" r="r" t="t"/>
              <a:pathLst>
                <a:path extrusionOk="0" h="374" w="378">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6"/>
            <p:cNvSpPr/>
            <p:nvPr/>
          </p:nvSpPr>
          <p:spPr>
            <a:xfrm>
              <a:off x="2282550" y="4271900"/>
              <a:ext cx="9025" cy="8925"/>
            </a:xfrm>
            <a:custGeom>
              <a:rect b="b" l="l" r="r" t="t"/>
              <a:pathLst>
                <a:path extrusionOk="0" h="357" w="361">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
            <p:cNvSpPr/>
            <p:nvPr/>
          </p:nvSpPr>
          <p:spPr>
            <a:xfrm>
              <a:off x="2282850" y="4272200"/>
              <a:ext cx="8950" cy="8525"/>
            </a:xfrm>
            <a:custGeom>
              <a:rect b="b" l="l" r="r" t="t"/>
              <a:pathLst>
                <a:path extrusionOk="0" h="341" w="358">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6"/>
            <p:cNvSpPr/>
            <p:nvPr/>
          </p:nvSpPr>
          <p:spPr>
            <a:xfrm>
              <a:off x="2283250" y="4272600"/>
              <a:ext cx="8550" cy="8225"/>
            </a:xfrm>
            <a:custGeom>
              <a:rect b="b" l="l" r="r" t="t"/>
              <a:pathLst>
                <a:path extrusionOk="0" h="329" w="342">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
            <p:cNvSpPr/>
            <p:nvPr/>
          </p:nvSpPr>
          <p:spPr>
            <a:xfrm>
              <a:off x="2283675" y="4273025"/>
              <a:ext cx="7900" cy="7800"/>
            </a:xfrm>
            <a:custGeom>
              <a:rect b="b" l="l" r="r" t="t"/>
              <a:pathLst>
                <a:path extrusionOk="0" h="312" w="316">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
            <p:cNvSpPr/>
            <p:nvPr/>
          </p:nvSpPr>
          <p:spPr>
            <a:xfrm>
              <a:off x="2284075" y="4273425"/>
              <a:ext cx="7400" cy="7350"/>
            </a:xfrm>
            <a:custGeom>
              <a:rect b="b" l="l" r="r" t="t"/>
              <a:pathLst>
                <a:path extrusionOk="0" h="294" w="296">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
            <p:cNvSpPr/>
            <p:nvPr/>
          </p:nvSpPr>
          <p:spPr>
            <a:xfrm>
              <a:off x="2284275" y="4273750"/>
              <a:ext cx="7300" cy="7075"/>
            </a:xfrm>
            <a:custGeom>
              <a:rect b="b" l="l" r="r" t="t"/>
              <a:pathLst>
                <a:path extrusionOk="0" h="283" w="292">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
            <p:cNvSpPr/>
            <p:nvPr/>
          </p:nvSpPr>
          <p:spPr>
            <a:xfrm>
              <a:off x="2284700" y="4274150"/>
              <a:ext cx="6775" cy="6625"/>
            </a:xfrm>
            <a:custGeom>
              <a:rect b="b" l="l" r="r" t="t"/>
              <a:pathLst>
                <a:path extrusionOk="0" h="265" w="271">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
            <p:cNvSpPr/>
            <p:nvPr/>
          </p:nvSpPr>
          <p:spPr>
            <a:xfrm>
              <a:off x="2285100" y="4274550"/>
              <a:ext cx="6375" cy="6225"/>
            </a:xfrm>
            <a:custGeom>
              <a:rect b="b" l="l" r="r" t="t"/>
              <a:pathLst>
                <a:path extrusionOk="0" h="249" w="255">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
            <p:cNvSpPr/>
            <p:nvPr/>
          </p:nvSpPr>
          <p:spPr>
            <a:xfrm>
              <a:off x="2285400" y="4274950"/>
              <a:ext cx="6075" cy="5825"/>
            </a:xfrm>
            <a:custGeom>
              <a:rect b="b" l="l" r="r" t="t"/>
              <a:pathLst>
                <a:path extrusionOk="0" h="233" w="243">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
            <p:cNvSpPr/>
            <p:nvPr/>
          </p:nvSpPr>
          <p:spPr>
            <a:xfrm>
              <a:off x="2285825" y="4275275"/>
              <a:ext cx="5750" cy="5500"/>
            </a:xfrm>
            <a:custGeom>
              <a:rect b="b" l="l" r="r" t="t"/>
              <a:pathLst>
                <a:path extrusionOk="0" h="220" w="23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
            <p:cNvSpPr/>
            <p:nvPr/>
          </p:nvSpPr>
          <p:spPr>
            <a:xfrm>
              <a:off x="2286225" y="4275575"/>
              <a:ext cx="5250" cy="5150"/>
            </a:xfrm>
            <a:custGeom>
              <a:rect b="b" l="l" r="r" t="t"/>
              <a:pathLst>
                <a:path extrusionOk="0" h="206" w="21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
            <p:cNvSpPr/>
            <p:nvPr/>
          </p:nvSpPr>
          <p:spPr>
            <a:xfrm>
              <a:off x="2286650" y="4275975"/>
              <a:ext cx="4825" cy="4700"/>
            </a:xfrm>
            <a:custGeom>
              <a:rect b="b" l="l" r="r" t="t"/>
              <a:pathLst>
                <a:path extrusionOk="0" h="188" w="193">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6"/>
            <p:cNvSpPr/>
            <p:nvPr/>
          </p:nvSpPr>
          <p:spPr>
            <a:xfrm>
              <a:off x="2286950" y="4276300"/>
              <a:ext cx="4525" cy="4375"/>
            </a:xfrm>
            <a:custGeom>
              <a:rect b="b" l="l" r="r" t="t"/>
              <a:pathLst>
                <a:path extrusionOk="0" h="175" w="181">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6"/>
            <p:cNvSpPr/>
            <p:nvPr/>
          </p:nvSpPr>
          <p:spPr>
            <a:xfrm>
              <a:off x="2287350" y="4276700"/>
              <a:ext cx="4225" cy="4075"/>
            </a:xfrm>
            <a:custGeom>
              <a:rect b="b" l="l" r="r" t="t"/>
              <a:pathLst>
                <a:path extrusionOk="0" h="163" w="169">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6"/>
            <p:cNvSpPr/>
            <p:nvPr/>
          </p:nvSpPr>
          <p:spPr>
            <a:xfrm>
              <a:off x="2287775" y="4277125"/>
              <a:ext cx="3700" cy="3550"/>
            </a:xfrm>
            <a:custGeom>
              <a:rect b="b" l="l" r="r" t="t"/>
              <a:pathLst>
                <a:path extrusionOk="0" h="142" w="148">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6"/>
            <p:cNvSpPr/>
            <p:nvPr/>
          </p:nvSpPr>
          <p:spPr>
            <a:xfrm>
              <a:off x="2288175" y="4277500"/>
              <a:ext cx="3300" cy="3175"/>
            </a:xfrm>
            <a:custGeom>
              <a:rect b="b" l="l" r="r" t="t"/>
              <a:pathLst>
                <a:path extrusionOk="0" h="127" w="132">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6"/>
          <p:cNvSpPr/>
          <p:nvPr/>
        </p:nvSpPr>
        <p:spPr>
          <a:xfrm>
            <a:off x="159625" y="212400"/>
            <a:ext cx="8806200" cy="4718700"/>
          </a:xfrm>
          <a:prstGeom prst="roundRect">
            <a:avLst>
              <a:gd fmla="val 0" name="adj"/>
            </a:avLst>
          </a:prstGeom>
          <a:solidFill>
            <a:srgbClr val="FFFFFF">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81" name="Google Shape;2281;p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2" name="Google Shape;2282;p16"/>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3" name="Google Shape;2283;p16"/>
          <p:cNvSpPr txBox="1"/>
          <p:nvPr>
            <p:ph idx="1" type="subTitle"/>
          </p:nvPr>
        </p:nvSpPr>
        <p:spPr>
          <a:xfrm flipH="1">
            <a:off x="2281700" y="3113531"/>
            <a:ext cx="45807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extLst>
    <p:ext uri="{DCECCB84-F9BA-43D5-87BE-67443E8EF086}">
      <p15:sldGuideLst>
        <p15:guide id="1" orient="horz" pos="213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 type="blank">
  <p:cSld name="BLANK">
    <p:spTree>
      <p:nvGrpSpPr>
        <p:cNvPr id="2284" name="Shape 2284"/>
        <p:cNvGrpSpPr/>
        <p:nvPr/>
      </p:nvGrpSpPr>
      <p:grpSpPr>
        <a:xfrm>
          <a:off x="0" y="0"/>
          <a:ext cx="0" cy="0"/>
          <a:chOff x="0" y="0"/>
          <a:chExt cx="0" cy="0"/>
        </a:xfrm>
      </p:grpSpPr>
      <p:sp>
        <p:nvSpPr>
          <p:cNvPr id="2285" name="Google Shape;2285;p17"/>
          <p:cNvSpPr/>
          <p:nvPr/>
        </p:nvSpPr>
        <p:spPr>
          <a:xfrm>
            <a:off x="0" y="0"/>
            <a:ext cx="9144062" cy="5143542"/>
          </a:xfrm>
          <a:custGeom>
            <a:rect b="b" l="l" r="r" t="t"/>
            <a:pathLst>
              <a:path extrusionOk="0" h="43008" w="66114">
                <a:moveTo>
                  <a:pt x="0" y="1"/>
                </a:moveTo>
                <a:lnTo>
                  <a:pt x="66113" y="1"/>
                </a:lnTo>
                <a:lnTo>
                  <a:pt x="66113" y="43007"/>
                </a:lnTo>
                <a:lnTo>
                  <a:pt x="0" y="43007"/>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7"/>
          <p:cNvSpPr/>
          <p:nvPr/>
        </p:nvSpPr>
        <p:spPr>
          <a:xfrm>
            <a:off x="1" y="21521"/>
            <a:ext cx="9143925" cy="5122015"/>
          </a:xfrm>
          <a:custGeom>
            <a:rect b="b" l="l" r="r" t="t"/>
            <a:pathLst>
              <a:path extrusionOk="0" h="37443" w="66844">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7"/>
          <p:cNvSpPr/>
          <p:nvPr/>
        </p:nvSpPr>
        <p:spPr>
          <a:xfrm>
            <a:off x="0" y="1244014"/>
            <a:ext cx="9143925" cy="3899478"/>
          </a:xfrm>
          <a:custGeom>
            <a:rect b="b" l="l" r="r" t="t"/>
            <a:pathLst>
              <a:path extrusionOk="0" h="28506" w="66844">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8" name="Google Shape;2288;p17"/>
          <p:cNvPicPr preferRelativeResize="0"/>
          <p:nvPr/>
        </p:nvPicPr>
        <p:blipFill>
          <a:blip r:embed="rId2">
            <a:alphaModFix/>
          </a:blip>
          <a:stretch>
            <a:fillRect/>
          </a:stretch>
        </p:blipFill>
        <p:spPr>
          <a:xfrm>
            <a:off x="0" y="-67741"/>
            <a:ext cx="9251902" cy="5486482"/>
          </a:xfrm>
          <a:prstGeom prst="rect">
            <a:avLst/>
          </a:prstGeom>
          <a:noFill/>
          <a:ln>
            <a:noFill/>
          </a:ln>
        </p:spPr>
      </p:pic>
      <p:sp>
        <p:nvSpPr>
          <p:cNvPr id="2289" name="Google Shape;228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90" name="Google Shape;2290;p17"/>
          <p:cNvSpPr txBox="1"/>
          <p:nvPr>
            <p:ph type="title"/>
          </p:nvPr>
        </p:nvSpPr>
        <p:spPr>
          <a:xfrm flipH="1">
            <a:off x="4028300" y="2796925"/>
            <a:ext cx="4729200" cy="598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2291" name="Google Shape;2291;p17"/>
          <p:cNvSpPr txBox="1"/>
          <p:nvPr>
            <p:ph idx="1" type="subTitle"/>
          </p:nvPr>
        </p:nvSpPr>
        <p:spPr>
          <a:xfrm flipH="1">
            <a:off x="6770900" y="3395425"/>
            <a:ext cx="1986600" cy="293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F0F4B"/>
              </a:buClr>
              <a:buSzPts val="1000"/>
              <a:buNone/>
              <a:defRPr sz="1000">
                <a:solidFill>
                  <a:srgbClr val="0F0F4B"/>
                </a:solidFill>
              </a:defRPr>
            </a:lvl1pPr>
            <a:lvl2pPr lvl="1" rtl="0" algn="r">
              <a:lnSpc>
                <a:spcPct val="100000"/>
              </a:lnSpc>
              <a:spcBef>
                <a:spcPts val="0"/>
              </a:spcBef>
              <a:spcAft>
                <a:spcPts val="0"/>
              </a:spcAft>
              <a:buClr>
                <a:srgbClr val="0F0F4B"/>
              </a:buClr>
              <a:buSzPts val="1000"/>
              <a:buNone/>
              <a:defRPr sz="1000">
                <a:solidFill>
                  <a:srgbClr val="0F0F4B"/>
                </a:solidFill>
              </a:defRPr>
            </a:lvl2pPr>
            <a:lvl3pPr lvl="2" rtl="0" algn="r">
              <a:lnSpc>
                <a:spcPct val="100000"/>
              </a:lnSpc>
              <a:spcBef>
                <a:spcPts val="0"/>
              </a:spcBef>
              <a:spcAft>
                <a:spcPts val="0"/>
              </a:spcAft>
              <a:buClr>
                <a:srgbClr val="0F0F4B"/>
              </a:buClr>
              <a:buSzPts val="1000"/>
              <a:buNone/>
              <a:defRPr sz="1000">
                <a:solidFill>
                  <a:srgbClr val="0F0F4B"/>
                </a:solidFill>
              </a:defRPr>
            </a:lvl3pPr>
            <a:lvl4pPr lvl="3" rtl="0" algn="r">
              <a:lnSpc>
                <a:spcPct val="100000"/>
              </a:lnSpc>
              <a:spcBef>
                <a:spcPts val="0"/>
              </a:spcBef>
              <a:spcAft>
                <a:spcPts val="0"/>
              </a:spcAft>
              <a:buClr>
                <a:srgbClr val="0F0F4B"/>
              </a:buClr>
              <a:buSzPts val="1000"/>
              <a:buNone/>
              <a:defRPr sz="1000">
                <a:solidFill>
                  <a:srgbClr val="0F0F4B"/>
                </a:solidFill>
              </a:defRPr>
            </a:lvl4pPr>
            <a:lvl5pPr lvl="4" rtl="0" algn="r">
              <a:lnSpc>
                <a:spcPct val="100000"/>
              </a:lnSpc>
              <a:spcBef>
                <a:spcPts val="0"/>
              </a:spcBef>
              <a:spcAft>
                <a:spcPts val="0"/>
              </a:spcAft>
              <a:buClr>
                <a:srgbClr val="0F0F4B"/>
              </a:buClr>
              <a:buSzPts val="1000"/>
              <a:buNone/>
              <a:defRPr sz="1000">
                <a:solidFill>
                  <a:srgbClr val="0F0F4B"/>
                </a:solidFill>
              </a:defRPr>
            </a:lvl5pPr>
            <a:lvl6pPr lvl="5" rtl="0" algn="r">
              <a:lnSpc>
                <a:spcPct val="100000"/>
              </a:lnSpc>
              <a:spcBef>
                <a:spcPts val="0"/>
              </a:spcBef>
              <a:spcAft>
                <a:spcPts val="0"/>
              </a:spcAft>
              <a:buClr>
                <a:srgbClr val="0F0F4B"/>
              </a:buClr>
              <a:buSzPts val="1000"/>
              <a:buNone/>
              <a:defRPr sz="1000">
                <a:solidFill>
                  <a:srgbClr val="0F0F4B"/>
                </a:solidFill>
              </a:defRPr>
            </a:lvl6pPr>
            <a:lvl7pPr lvl="6" rtl="0" algn="r">
              <a:lnSpc>
                <a:spcPct val="100000"/>
              </a:lnSpc>
              <a:spcBef>
                <a:spcPts val="0"/>
              </a:spcBef>
              <a:spcAft>
                <a:spcPts val="0"/>
              </a:spcAft>
              <a:buClr>
                <a:srgbClr val="0F0F4B"/>
              </a:buClr>
              <a:buSzPts val="1000"/>
              <a:buNone/>
              <a:defRPr sz="1000">
                <a:solidFill>
                  <a:srgbClr val="0F0F4B"/>
                </a:solidFill>
              </a:defRPr>
            </a:lvl7pPr>
            <a:lvl8pPr lvl="7" rtl="0" algn="r">
              <a:lnSpc>
                <a:spcPct val="100000"/>
              </a:lnSpc>
              <a:spcBef>
                <a:spcPts val="0"/>
              </a:spcBef>
              <a:spcAft>
                <a:spcPts val="0"/>
              </a:spcAft>
              <a:buClr>
                <a:srgbClr val="0F0F4B"/>
              </a:buClr>
              <a:buSzPts val="1000"/>
              <a:buNone/>
              <a:defRPr sz="1000">
                <a:solidFill>
                  <a:srgbClr val="0F0F4B"/>
                </a:solidFill>
              </a:defRPr>
            </a:lvl8pPr>
            <a:lvl9pPr lvl="8" rtl="0" algn="r">
              <a:lnSpc>
                <a:spcPct val="100000"/>
              </a:lnSpc>
              <a:spcBef>
                <a:spcPts val="0"/>
              </a:spcBef>
              <a:spcAft>
                <a:spcPts val="0"/>
              </a:spcAft>
              <a:buClr>
                <a:srgbClr val="0F0F4B"/>
              </a:buClr>
              <a:buSzPts val="1000"/>
              <a:buNone/>
              <a:defRPr sz="1000">
                <a:solidFill>
                  <a:srgbClr val="0F0F4B"/>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92" name="Shape 2292"/>
        <p:cNvGrpSpPr/>
        <p:nvPr/>
      </p:nvGrpSpPr>
      <p:grpSpPr>
        <a:xfrm>
          <a:off x="0" y="0"/>
          <a:ext cx="0" cy="0"/>
          <a:chOff x="0" y="0"/>
          <a:chExt cx="0" cy="0"/>
        </a:xfrm>
      </p:grpSpPr>
      <p:sp>
        <p:nvSpPr>
          <p:cNvPr id="2293" name="Google Shape;2293;p18"/>
          <p:cNvSpPr/>
          <p:nvPr/>
        </p:nvSpPr>
        <p:spPr>
          <a:xfrm rot="9891484">
            <a:off x="5499482" y="125560"/>
            <a:ext cx="3427962" cy="1114515"/>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rot="10800000">
            <a:off x="-32397" y="-25784"/>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5" name="Google Shape;2295;p18"/>
          <p:cNvSpPr/>
          <p:nvPr/>
        </p:nvSpPr>
        <p:spPr>
          <a:xfrm flipH="1">
            <a:off x="2" y="3200676"/>
            <a:ext cx="2703264" cy="1965929"/>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6" name="Google Shape;2296;p18"/>
          <p:cNvSpPr/>
          <p:nvPr/>
        </p:nvSpPr>
        <p:spPr>
          <a:xfrm flipH="1" rot="10800000">
            <a:off x="-70773" y="-37318"/>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flipH="1" rot="-9044995">
            <a:off x="1796052" y="970"/>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4934066" y="2071120"/>
            <a:ext cx="4256182" cy="3095486"/>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99" name="Google Shape;2299;p18"/>
          <p:cNvSpPr/>
          <p:nvPr/>
        </p:nvSpPr>
        <p:spPr>
          <a:xfrm flipH="1" rot="10800000">
            <a:off x="6628810" y="-37409"/>
            <a:ext cx="2543430" cy="1849882"/>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b="50%" l="50%" r="50%" t="50%"/>
            </a:path>
            <a:tileRect/>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300" name="Google Shape;2300;p18"/>
          <p:cNvSpPr/>
          <p:nvPr/>
        </p:nvSpPr>
        <p:spPr>
          <a:xfrm flipH="1">
            <a:off x="7491413" y="5052215"/>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flipH="1">
            <a:off x="7221306" y="3726332"/>
            <a:ext cx="1967094" cy="1440259"/>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flipH="1" rot="1755005">
            <a:off x="5640720" y="4360163"/>
            <a:ext cx="1673997" cy="76814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3" name="Google Shape;2303;p18"/>
          <p:cNvPicPr preferRelativeResize="0"/>
          <p:nvPr/>
        </p:nvPicPr>
        <p:blipFill>
          <a:blip r:embed="rId2">
            <a:alphaModFix/>
          </a:blip>
          <a:stretch>
            <a:fillRect/>
          </a:stretch>
        </p:blipFill>
        <p:spPr>
          <a:xfrm>
            <a:off x="-12" y="-302791"/>
            <a:ext cx="9251902" cy="5486482"/>
          </a:xfrm>
          <a:prstGeom prst="rect">
            <a:avLst/>
          </a:prstGeom>
          <a:noFill/>
          <a:ln>
            <a:noFill/>
          </a:ln>
        </p:spPr>
      </p:pic>
      <p:sp>
        <p:nvSpPr>
          <p:cNvPr id="2304" name="Google Shape;2304;p18"/>
          <p:cNvSpPr/>
          <p:nvPr/>
        </p:nvSpPr>
        <p:spPr>
          <a:xfrm>
            <a:off x="715975" y="2228952"/>
            <a:ext cx="8456285" cy="1012259"/>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flipH="1" rot="10800000">
            <a:off x="732110" y="-30966"/>
            <a:ext cx="894104" cy="108024"/>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txBox="1"/>
          <p:nvPr>
            <p:ph type="title"/>
          </p:nvPr>
        </p:nvSpPr>
        <p:spPr>
          <a:xfrm>
            <a:off x="1299900" y="1560788"/>
            <a:ext cx="4622400" cy="1317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F0F4B"/>
              </a:buClr>
              <a:buSzPts val="48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2307" name="Google Shape;2307;p18"/>
          <p:cNvSpPr txBox="1"/>
          <p:nvPr>
            <p:ph idx="1" type="subTitle"/>
          </p:nvPr>
        </p:nvSpPr>
        <p:spPr>
          <a:xfrm>
            <a:off x="1778775"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AST TITTLE " type="secHead">
  <p:cSld name="SECTION_HEADER">
    <p:spTree>
      <p:nvGrpSpPr>
        <p:cNvPr id="32" name="Shape 32"/>
        <p:cNvGrpSpPr/>
        <p:nvPr/>
      </p:nvGrpSpPr>
      <p:grpSpPr>
        <a:xfrm>
          <a:off x="0" y="0"/>
          <a:ext cx="0" cy="0"/>
          <a:chOff x="0" y="0"/>
          <a:chExt cx="0" cy="0"/>
        </a:xfrm>
      </p:grpSpPr>
      <p:sp>
        <p:nvSpPr>
          <p:cNvPr id="33" name="Google Shape;33;p3"/>
          <p:cNvSpPr/>
          <p:nvPr/>
        </p:nvSpPr>
        <p:spPr>
          <a:xfrm flipH="1">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flipH="1">
            <a:off x="-39710" y="-14172"/>
            <a:ext cx="9252075" cy="5165294"/>
            <a:chOff x="3655900" y="1642950"/>
            <a:chExt cx="1299175" cy="751250"/>
          </a:xfrm>
        </p:grpSpPr>
        <p:sp>
          <p:nvSpPr>
            <p:cNvPr id="35" name="Google Shape;35;p3"/>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3"/>
          <p:cNvGrpSpPr/>
          <p:nvPr/>
        </p:nvGrpSpPr>
        <p:grpSpPr>
          <a:xfrm flipH="1">
            <a:off x="59" y="24104"/>
            <a:ext cx="9191800" cy="5125321"/>
            <a:chOff x="5820575" y="792900"/>
            <a:chExt cx="1357625" cy="786925"/>
          </a:xfrm>
        </p:grpSpPr>
        <p:sp>
          <p:nvSpPr>
            <p:cNvPr id="39" name="Google Shape;39;p3"/>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 name="Google Shape;43;p3"/>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44" name="Google Shape;44;p3"/>
          <p:cNvSpPr/>
          <p:nvPr/>
        </p:nvSpPr>
        <p:spPr>
          <a:xfrm flipH="1">
            <a:off x="8632275"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txBox="1"/>
          <p:nvPr>
            <p:ph idx="12" type="sldNum"/>
          </p:nvPr>
        </p:nvSpPr>
        <p:spPr>
          <a:xfrm flipH="1">
            <a:off x="13731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3"/>
          <p:cNvSpPr txBox="1"/>
          <p:nvPr>
            <p:ph idx="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3"/>
          <p:cNvSpPr txBox="1"/>
          <p:nvPr>
            <p:ph type="ctrTitle"/>
          </p:nvPr>
        </p:nvSpPr>
        <p:spPr>
          <a:xfrm>
            <a:off x="391150" y="1897688"/>
            <a:ext cx="8342700" cy="1420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 name="Google Shape;48;p3"/>
          <p:cNvSpPr txBox="1"/>
          <p:nvPr>
            <p:ph idx="1" type="subTitle"/>
          </p:nvPr>
        </p:nvSpPr>
        <p:spPr>
          <a:xfrm>
            <a:off x="-33325" y="3248888"/>
            <a:ext cx="9191700" cy="27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 name="Google Shape;49;p3"/>
          <p:cNvSpPr/>
          <p:nvPr/>
        </p:nvSpPr>
        <p:spPr>
          <a:xfrm flipH="1">
            <a:off x="-64162" y="2344923"/>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50" name="Google Shape;50;p3"/>
          <p:cNvSpPr/>
          <p:nvPr/>
        </p:nvSpPr>
        <p:spPr>
          <a:xfrm flipH="1" rot="10800000">
            <a:off x="5247279" y="11"/>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SUBTITLE " type="tx">
  <p:cSld name="TITLE_AND_BODY">
    <p:spTree>
      <p:nvGrpSpPr>
        <p:cNvPr id="51" name="Shape 51"/>
        <p:cNvGrpSpPr/>
        <p:nvPr/>
      </p:nvGrpSpPr>
      <p:grpSpPr>
        <a:xfrm>
          <a:off x="0" y="0"/>
          <a:ext cx="0" cy="0"/>
          <a:chOff x="0" y="0"/>
          <a:chExt cx="0" cy="0"/>
        </a:xfrm>
      </p:grpSpPr>
      <p:sp>
        <p:nvSpPr>
          <p:cNvPr id="52" name="Google Shape;52;p4"/>
          <p:cNvSpPr/>
          <p:nvPr/>
        </p:nvSpPr>
        <p:spPr>
          <a:xfrm>
            <a:off x="0"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4657725" y="26207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62000"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4"/>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56" name="Google Shape;56;p4"/>
          <p:cNvSpPr txBox="1"/>
          <p:nvPr>
            <p:ph type="title"/>
          </p:nvPr>
        </p:nvSpPr>
        <p:spPr>
          <a:xfrm>
            <a:off x="568875" y="1560788"/>
            <a:ext cx="4622400" cy="1317000"/>
          </a:xfrm>
          <a:prstGeom prst="rect">
            <a:avLst/>
          </a:prstGeom>
        </p:spPr>
        <p:txBody>
          <a:bodyPr anchorCtr="0" anchor="b" bIns="91425" lIns="91425" spcFirstLastPara="1" rIns="91425" wrap="square" tIns="91425">
            <a:noAutofit/>
          </a:bodyPr>
          <a:lstStyle>
            <a:lvl1pPr lvl="0">
              <a:spcBef>
                <a:spcPts val="0"/>
              </a:spcBef>
              <a:spcAft>
                <a:spcPts val="0"/>
              </a:spcAft>
              <a:buClr>
                <a:srgbClr val="0F0F4B"/>
              </a:buClr>
              <a:buSzPts val="4800"/>
              <a:buNone/>
              <a:defRPr sz="4800">
                <a:solidFill>
                  <a:srgbClr val="0F0F4B"/>
                </a:solidFill>
              </a:defRPr>
            </a:lvl1pPr>
            <a:lvl2pPr lvl="1">
              <a:spcBef>
                <a:spcPts val="0"/>
              </a:spcBef>
              <a:spcAft>
                <a:spcPts val="0"/>
              </a:spcAft>
              <a:buClr>
                <a:srgbClr val="0F0F4B"/>
              </a:buClr>
              <a:buSzPts val="2800"/>
              <a:buNone/>
              <a:defRPr>
                <a:solidFill>
                  <a:srgbClr val="0F0F4B"/>
                </a:solidFill>
              </a:defRPr>
            </a:lvl2pPr>
            <a:lvl3pPr lvl="2">
              <a:spcBef>
                <a:spcPts val="0"/>
              </a:spcBef>
              <a:spcAft>
                <a:spcPts val="0"/>
              </a:spcAft>
              <a:buClr>
                <a:srgbClr val="0F0F4B"/>
              </a:buClr>
              <a:buSzPts val="2800"/>
              <a:buNone/>
              <a:defRPr>
                <a:solidFill>
                  <a:srgbClr val="0F0F4B"/>
                </a:solidFill>
              </a:defRPr>
            </a:lvl3pPr>
            <a:lvl4pPr lvl="3">
              <a:spcBef>
                <a:spcPts val="0"/>
              </a:spcBef>
              <a:spcAft>
                <a:spcPts val="0"/>
              </a:spcAft>
              <a:buClr>
                <a:srgbClr val="0F0F4B"/>
              </a:buClr>
              <a:buSzPts val="2800"/>
              <a:buNone/>
              <a:defRPr>
                <a:solidFill>
                  <a:srgbClr val="0F0F4B"/>
                </a:solidFill>
              </a:defRPr>
            </a:lvl4pPr>
            <a:lvl5pPr lvl="4">
              <a:spcBef>
                <a:spcPts val="0"/>
              </a:spcBef>
              <a:spcAft>
                <a:spcPts val="0"/>
              </a:spcAft>
              <a:buClr>
                <a:srgbClr val="0F0F4B"/>
              </a:buClr>
              <a:buSzPts val="2800"/>
              <a:buNone/>
              <a:defRPr>
                <a:solidFill>
                  <a:srgbClr val="0F0F4B"/>
                </a:solidFill>
              </a:defRPr>
            </a:lvl5pPr>
            <a:lvl6pPr lvl="5">
              <a:spcBef>
                <a:spcPts val="0"/>
              </a:spcBef>
              <a:spcAft>
                <a:spcPts val="0"/>
              </a:spcAft>
              <a:buClr>
                <a:srgbClr val="0F0F4B"/>
              </a:buClr>
              <a:buSzPts val="2800"/>
              <a:buNone/>
              <a:defRPr>
                <a:solidFill>
                  <a:srgbClr val="0F0F4B"/>
                </a:solidFill>
              </a:defRPr>
            </a:lvl6pPr>
            <a:lvl7pPr lvl="6">
              <a:spcBef>
                <a:spcPts val="0"/>
              </a:spcBef>
              <a:spcAft>
                <a:spcPts val="0"/>
              </a:spcAft>
              <a:buClr>
                <a:srgbClr val="0F0F4B"/>
              </a:buClr>
              <a:buSzPts val="2800"/>
              <a:buNone/>
              <a:defRPr>
                <a:solidFill>
                  <a:srgbClr val="0F0F4B"/>
                </a:solidFill>
              </a:defRPr>
            </a:lvl7pPr>
            <a:lvl8pPr lvl="7">
              <a:spcBef>
                <a:spcPts val="0"/>
              </a:spcBef>
              <a:spcAft>
                <a:spcPts val="0"/>
              </a:spcAft>
              <a:buClr>
                <a:srgbClr val="0F0F4B"/>
              </a:buClr>
              <a:buSzPts val="2800"/>
              <a:buNone/>
              <a:defRPr>
                <a:solidFill>
                  <a:srgbClr val="0F0F4B"/>
                </a:solidFill>
              </a:defRPr>
            </a:lvl8pPr>
            <a:lvl9pPr lvl="8">
              <a:spcBef>
                <a:spcPts val="0"/>
              </a:spcBef>
              <a:spcAft>
                <a:spcPts val="0"/>
              </a:spcAft>
              <a:buClr>
                <a:srgbClr val="0F0F4B"/>
              </a:buClr>
              <a:buSzPts val="2800"/>
              <a:buNone/>
              <a:defRPr>
                <a:solidFill>
                  <a:srgbClr val="0F0F4B"/>
                </a:solidFill>
              </a:defRPr>
            </a:lvl9pPr>
          </a:lstStyle>
          <a:p/>
        </p:txBody>
      </p:sp>
      <p:sp>
        <p:nvSpPr>
          <p:cNvPr id="57" name="Google Shape;5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4"/>
          <p:cNvSpPr txBox="1"/>
          <p:nvPr>
            <p:ph idx="1" type="subTitle"/>
          </p:nvPr>
        </p:nvSpPr>
        <p:spPr>
          <a:xfrm>
            <a:off x="1047750" y="3297863"/>
            <a:ext cx="3157500" cy="761100"/>
          </a:xfrm>
          <a:prstGeom prst="rect">
            <a:avLst/>
          </a:prstGeom>
        </p:spPr>
        <p:txBody>
          <a:bodyPr anchorCtr="0" anchor="t" bIns="91425" lIns="90000" spcFirstLastPara="1" rIns="91425" wrap="square" tIns="91425">
            <a:noAutofit/>
          </a:bodyPr>
          <a:lstStyle>
            <a:lvl1pPr lvl="0" rtl="0" algn="r">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Tree>
  </p:cSld>
  <p:clrMapOvr>
    <a:masterClrMapping/>
  </p:clrMapOvr>
  <p:extLst>
    <p:ext uri="{DCECCB84-F9BA-43D5-87BE-67443E8EF086}">
      <p15:sldGuideLst>
        <p15:guide id="1" orient="horz" pos="2232">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twoColTx">
  <p:cSld name="TITLE_AND_TWO_COLUMNS">
    <p:spTree>
      <p:nvGrpSpPr>
        <p:cNvPr id="59" name="Shape 59"/>
        <p:cNvGrpSpPr/>
        <p:nvPr/>
      </p:nvGrpSpPr>
      <p:grpSpPr>
        <a:xfrm>
          <a:off x="0" y="0"/>
          <a:ext cx="0" cy="0"/>
          <a:chOff x="0" y="0"/>
          <a:chExt cx="0" cy="0"/>
        </a:xfrm>
      </p:grpSpPr>
      <p:sp>
        <p:nvSpPr>
          <p:cNvPr id="60" name="Google Shape;60;p5"/>
          <p:cNvSpPr/>
          <p:nvPr/>
        </p:nvSpPr>
        <p:spPr>
          <a:xfrm>
            <a:off x="-31440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a:off x="3734850" y="2201612"/>
            <a:ext cx="4852807" cy="591428"/>
          </a:xfrm>
          <a:custGeom>
            <a:rect b="b" l="l" r="r" t="t"/>
            <a:pathLst>
              <a:path extrusionOk="0" h="4314" w="19326">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a:off x="-91009" y="-47625"/>
            <a:ext cx="9449141" cy="5238761"/>
          </a:xfrm>
          <a:custGeom>
            <a:rect b="b" l="l" r="r" t="t"/>
            <a:pathLst>
              <a:path extrusionOk="0" h="43089" w="73507">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5"/>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64" name="Google Shape;64;p5"/>
          <p:cNvSpPr txBox="1"/>
          <p:nvPr>
            <p:ph type="title"/>
          </p:nvPr>
        </p:nvSpPr>
        <p:spPr>
          <a:xfrm flipH="1">
            <a:off x="3850057" y="1141688"/>
            <a:ext cx="4622400" cy="13170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F0F4B"/>
              </a:buClr>
              <a:buSzPts val="3600"/>
              <a:buNone/>
              <a:defRPr sz="36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p:txBody>
      </p:sp>
      <p:sp>
        <p:nvSpPr>
          <p:cNvPr id="65" name="Google Shape;65;p5"/>
          <p:cNvSpPr txBox="1"/>
          <p:nvPr>
            <p:ph idx="1" type="subTitle"/>
          </p:nvPr>
        </p:nvSpPr>
        <p:spPr>
          <a:xfrm flipH="1">
            <a:off x="5400475" y="2978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6" name="Google Shape;66;p5"/>
          <p:cNvSpPr txBox="1"/>
          <p:nvPr>
            <p:ph idx="2" type="title"/>
          </p:nvPr>
        </p:nvSpPr>
        <p:spPr>
          <a:xfrm flipH="1">
            <a:off x="5400525" y="2726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7" name="Google Shape;67;p5"/>
          <p:cNvSpPr txBox="1"/>
          <p:nvPr>
            <p:ph idx="3" type="subTitle"/>
          </p:nvPr>
        </p:nvSpPr>
        <p:spPr>
          <a:xfrm flipH="1">
            <a:off x="5400475" y="36085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68" name="Google Shape;68;p5"/>
          <p:cNvSpPr txBox="1"/>
          <p:nvPr>
            <p:ph idx="4" type="title"/>
          </p:nvPr>
        </p:nvSpPr>
        <p:spPr>
          <a:xfrm flipH="1">
            <a:off x="5400525" y="33568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69" name="Google Shape;69;p5"/>
          <p:cNvSpPr txBox="1"/>
          <p:nvPr>
            <p:ph idx="5" type="subTitle"/>
          </p:nvPr>
        </p:nvSpPr>
        <p:spPr>
          <a:xfrm flipH="1">
            <a:off x="5400475" y="4239050"/>
            <a:ext cx="2864700" cy="2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F0F4B"/>
              </a:buClr>
              <a:buSzPts val="1200"/>
              <a:buNone/>
              <a:defRPr>
                <a:solidFill>
                  <a:srgbClr val="0F0F4B"/>
                </a:solidFill>
              </a:defRPr>
            </a:lvl1pPr>
            <a:lvl2pPr lvl="1" rtl="0" algn="r">
              <a:lnSpc>
                <a:spcPct val="100000"/>
              </a:lnSpc>
              <a:spcBef>
                <a:spcPts val="0"/>
              </a:spcBef>
              <a:spcAft>
                <a:spcPts val="0"/>
              </a:spcAft>
              <a:buClr>
                <a:srgbClr val="0F0F4B"/>
              </a:buClr>
              <a:buSzPts val="1800"/>
              <a:buNone/>
              <a:defRPr sz="1800">
                <a:solidFill>
                  <a:srgbClr val="0F0F4B"/>
                </a:solidFill>
              </a:defRPr>
            </a:lvl2pPr>
            <a:lvl3pPr lvl="2" rtl="0" algn="r">
              <a:lnSpc>
                <a:spcPct val="100000"/>
              </a:lnSpc>
              <a:spcBef>
                <a:spcPts val="0"/>
              </a:spcBef>
              <a:spcAft>
                <a:spcPts val="0"/>
              </a:spcAft>
              <a:buClr>
                <a:srgbClr val="0F0F4B"/>
              </a:buClr>
              <a:buSzPts val="1800"/>
              <a:buNone/>
              <a:defRPr sz="1800">
                <a:solidFill>
                  <a:srgbClr val="0F0F4B"/>
                </a:solidFill>
              </a:defRPr>
            </a:lvl3pPr>
            <a:lvl4pPr lvl="3" rtl="0" algn="r">
              <a:lnSpc>
                <a:spcPct val="100000"/>
              </a:lnSpc>
              <a:spcBef>
                <a:spcPts val="0"/>
              </a:spcBef>
              <a:spcAft>
                <a:spcPts val="0"/>
              </a:spcAft>
              <a:buClr>
                <a:srgbClr val="0F0F4B"/>
              </a:buClr>
              <a:buSzPts val="1800"/>
              <a:buNone/>
              <a:defRPr sz="1800">
                <a:solidFill>
                  <a:srgbClr val="0F0F4B"/>
                </a:solidFill>
              </a:defRPr>
            </a:lvl4pPr>
            <a:lvl5pPr lvl="4" rtl="0" algn="r">
              <a:lnSpc>
                <a:spcPct val="100000"/>
              </a:lnSpc>
              <a:spcBef>
                <a:spcPts val="0"/>
              </a:spcBef>
              <a:spcAft>
                <a:spcPts val="0"/>
              </a:spcAft>
              <a:buClr>
                <a:srgbClr val="0F0F4B"/>
              </a:buClr>
              <a:buSzPts val="1800"/>
              <a:buNone/>
              <a:defRPr sz="1800">
                <a:solidFill>
                  <a:srgbClr val="0F0F4B"/>
                </a:solidFill>
              </a:defRPr>
            </a:lvl5pPr>
            <a:lvl6pPr lvl="5" rtl="0" algn="r">
              <a:lnSpc>
                <a:spcPct val="100000"/>
              </a:lnSpc>
              <a:spcBef>
                <a:spcPts val="0"/>
              </a:spcBef>
              <a:spcAft>
                <a:spcPts val="0"/>
              </a:spcAft>
              <a:buClr>
                <a:srgbClr val="0F0F4B"/>
              </a:buClr>
              <a:buSzPts val="1800"/>
              <a:buNone/>
              <a:defRPr sz="1800">
                <a:solidFill>
                  <a:srgbClr val="0F0F4B"/>
                </a:solidFill>
              </a:defRPr>
            </a:lvl6pPr>
            <a:lvl7pPr lvl="6" rtl="0" algn="r">
              <a:lnSpc>
                <a:spcPct val="100000"/>
              </a:lnSpc>
              <a:spcBef>
                <a:spcPts val="0"/>
              </a:spcBef>
              <a:spcAft>
                <a:spcPts val="0"/>
              </a:spcAft>
              <a:buClr>
                <a:srgbClr val="0F0F4B"/>
              </a:buClr>
              <a:buSzPts val="1800"/>
              <a:buNone/>
              <a:defRPr sz="1800">
                <a:solidFill>
                  <a:srgbClr val="0F0F4B"/>
                </a:solidFill>
              </a:defRPr>
            </a:lvl7pPr>
            <a:lvl8pPr lvl="7" rtl="0" algn="r">
              <a:lnSpc>
                <a:spcPct val="100000"/>
              </a:lnSpc>
              <a:spcBef>
                <a:spcPts val="0"/>
              </a:spcBef>
              <a:spcAft>
                <a:spcPts val="0"/>
              </a:spcAft>
              <a:buClr>
                <a:srgbClr val="0F0F4B"/>
              </a:buClr>
              <a:buSzPts val="1800"/>
              <a:buNone/>
              <a:defRPr sz="1800">
                <a:solidFill>
                  <a:srgbClr val="0F0F4B"/>
                </a:solidFill>
              </a:defRPr>
            </a:lvl8pPr>
            <a:lvl9pPr lvl="8" rtl="0" algn="r">
              <a:lnSpc>
                <a:spcPct val="100000"/>
              </a:lnSpc>
              <a:spcBef>
                <a:spcPts val="0"/>
              </a:spcBef>
              <a:spcAft>
                <a:spcPts val="0"/>
              </a:spcAft>
              <a:buClr>
                <a:srgbClr val="0F0F4B"/>
              </a:buClr>
              <a:buSzPts val="1800"/>
              <a:buNone/>
              <a:defRPr sz="1800">
                <a:solidFill>
                  <a:srgbClr val="0F0F4B"/>
                </a:solidFill>
              </a:defRPr>
            </a:lvl9pPr>
          </a:lstStyle>
          <a:p/>
        </p:txBody>
      </p:sp>
      <p:sp>
        <p:nvSpPr>
          <p:cNvPr id="70" name="Google Shape;70;p5"/>
          <p:cNvSpPr txBox="1"/>
          <p:nvPr>
            <p:ph idx="6" type="title"/>
          </p:nvPr>
        </p:nvSpPr>
        <p:spPr>
          <a:xfrm flipH="1">
            <a:off x="5400525" y="3987375"/>
            <a:ext cx="6063300" cy="393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p:txBody>
      </p:sp>
      <p:sp>
        <p:nvSpPr>
          <p:cNvPr id="71" name="Google Shape;71;p5"/>
          <p:cNvSpPr txBox="1"/>
          <p:nvPr>
            <p:ph idx="7" type="title"/>
          </p:nvPr>
        </p:nvSpPr>
        <p:spPr>
          <a:xfrm flipH="1">
            <a:off x="-705000" y="2726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2" name="Google Shape;72;p5"/>
          <p:cNvSpPr txBox="1"/>
          <p:nvPr>
            <p:ph idx="8" type="title"/>
          </p:nvPr>
        </p:nvSpPr>
        <p:spPr>
          <a:xfrm flipH="1">
            <a:off x="-705000" y="33568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
        <p:nvSpPr>
          <p:cNvPr id="73" name="Google Shape;73;p5"/>
          <p:cNvSpPr txBox="1"/>
          <p:nvPr>
            <p:ph idx="9" type="title"/>
          </p:nvPr>
        </p:nvSpPr>
        <p:spPr>
          <a:xfrm flipH="1">
            <a:off x="-705000" y="3987375"/>
            <a:ext cx="6063300" cy="393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1800"/>
              <a:buNone/>
              <a:defRPr sz="1800">
                <a:solidFill>
                  <a:srgbClr val="0F0F4B"/>
                </a:solidFill>
              </a:defRPr>
            </a:lvl1pPr>
            <a:lvl2pPr lvl="1" rtl="0" algn="r">
              <a:spcBef>
                <a:spcPts val="0"/>
              </a:spcBef>
              <a:spcAft>
                <a:spcPts val="0"/>
              </a:spcAft>
              <a:buClr>
                <a:srgbClr val="0F0F4B"/>
              </a:buClr>
              <a:buSzPts val="1800"/>
              <a:buNone/>
              <a:defRPr sz="1800">
                <a:solidFill>
                  <a:srgbClr val="0F0F4B"/>
                </a:solidFill>
              </a:defRPr>
            </a:lvl2pPr>
            <a:lvl3pPr lvl="2" rtl="0" algn="r">
              <a:spcBef>
                <a:spcPts val="0"/>
              </a:spcBef>
              <a:spcAft>
                <a:spcPts val="0"/>
              </a:spcAft>
              <a:buClr>
                <a:srgbClr val="0F0F4B"/>
              </a:buClr>
              <a:buSzPts val="1800"/>
              <a:buNone/>
              <a:defRPr sz="1800">
                <a:solidFill>
                  <a:srgbClr val="0F0F4B"/>
                </a:solidFill>
              </a:defRPr>
            </a:lvl3pPr>
            <a:lvl4pPr lvl="3" rtl="0" algn="r">
              <a:spcBef>
                <a:spcPts val="0"/>
              </a:spcBef>
              <a:spcAft>
                <a:spcPts val="0"/>
              </a:spcAft>
              <a:buClr>
                <a:srgbClr val="0F0F4B"/>
              </a:buClr>
              <a:buSzPts val="1800"/>
              <a:buNone/>
              <a:defRPr sz="1800">
                <a:solidFill>
                  <a:srgbClr val="0F0F4B"/>
                </a:solidFill>
              </a:defRPr>
            </a:lvl4pPr>
            <a:lvl5pPr lvl="4" rtl="0" algn="r">
              <a:spcBef>
                <a:spcPts val="0"/>
              </a:spcBef>
              <a:spcAft>
                <a:spcPts val="0"/>
              </a:spcAft>
              <a:buClr>
                <a:srgbClr val="0F0F4B"/>
              </a:buClr>
              <a:buSzPts val="1800"/>
              <a:buNone/>
              <a:defRPr sz="1800">
                <a:solidFill>
                  <a:srgbClr val="0F0F4B"/>
                </a:solidFill>
              </a:defRPr>
            </a:lvl5pPr>
            <a:lvl6pPr lvl="5" rtl="0" algn="r">
              <a:spcBef>
                <a:spcPts val="0"/>
              </a:spcBef>
              <a:spcAft>
                <a:spcPts val="0"/>
              </a:spcAft>
              <a:buClr>
                <a:srgbClr val="0F0F4B"/>
              </a:buClr>
              <a:buSzPts val="1800"/>
              <a:buNone/>
              <a:defRPr sz="1800">
                <a:solidFill>
                  <a:srgbClr val="0F0F4B"/>
                </a:solidFill>
              </a:defRPr>
            </a:lvl6pPr>
            <a:lvl7pPr lvl="6" rtl="0" algn="r">
              <a:spcBef>
                <a:spcPts val="0"/>
              </a:spcBef>
              <a:spcAft>
                <a:spcPts val="0"/>
              </a:spcAft>
              <a:buClr>
                <a:srgbClr val="0F0F4B"/>
              </a:buClr>
              <a:buSzPts val="1800"/>
              <a:buNone/>
              <a:defRPr sz="1800">
                <a:solidFill>
                  <a:srgbClr val="0F0F4B"/>
                </a:solidFill>
              </a:defRPr>
            </a:lvl7pPr>
            <a:lvl8pPr lvl="7" rtl="0" algn="r">
              <a:spcBef>
                <a:spcPts val="0"/>
              </a:spcBef>
              <a:spcAft>
                <a:spcPts val="0"/>
              </a:spcAft>
              <a:buClr>
                <a:srgbClr val="0F0F4B"/>
              </a:buClr>
              <a:buSzPts val="1800"/>
              <a:buNone/>
              <a:defRPr sz="1800">
                <a:solidFill>
                  <a:srgbClr val="0F0F4B"/>
                </a:solidFill>
              </a:defRPr>
            </a:lvl8pPr>
            <a:lvl9pPr lvl="8" rtl="0" algn="r">
              <a:spcBef>
                <a:spcPts val="0"/>
              </a:spcBef>
              <a:spcAft>
                <a:spcPts val="0"/>
              </a:spcAft>
              <a:buClr>
                <a:srgbClr val="0F0F4B"/>
              </a:buClr>
              <a:buSzPts val="1800"/>
              <a:buNone/>
              <a:defRPr sz="1800">
                <a:solidFill>
                  <a:srgbClr val="0F0F4B"/>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itleOnly">
  <p:cSld name="TITLE_ONLY">
    <p:spTree>
      <p:nvGrpSpPr>
        <p:cNvPr id="74" name="Shape 74"/>
        <p:cNvGrpSpPr/>
        <p:nvPr/>
      </p:nvGrpSpPr>
      <p:grpSpPr>
        <a:xfrm>
          <a:off x="0" y="0"/>
          <a:ext cx="0" cy="0"/>
          <a:chOff x="0" y="0"/>
          <a:chExt cx="0" cy="0"/>
        </a:xfrm>
      </p:grpSpPr>
      <p:sp>
        <p:nvSpPr>
          <p:cNvPr id="75" name="Google Shape;75;p6"/>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6"/>
          <p:cNvGrpSpPr/>
          <p:nvPr/>
        </p:nvGrpSpPr>
        <p:grpSpPr>
          <a:xfrm>
            <a:off x="-39710" y="-14172"/>
            <a:ext cx="9252075" cy="5165294"/>
            <a:chOff x="3655900" y="1642950"/>
            <a:chExt cx="1299175" cy="751250"/>
          </a:xfrm>
        </p:grpSpPr>
        <p:sp>
          <p:nvSpPr>
            <p:cNvPr id="77" name="Google Shape;77;p6"/>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6"/>
          <p:cNvGrpSpPr/>
          <p:nvPr/>
        </p:nvGrpSpPr>
        <p:grpSpPr>
          <a:xfrm>
            <a:off x="-33384" y="24104"/>
            <a:ext cx="9191800" cy="5125321"/>
            <a:chOff x="5820575" y="792900"/>
            <a:chExt cx="1357625" cy="786925"/>
          </a:xfrm>
        </p:grpSpPr>
        <p:sp>
          <p:nvSpPr>
            <p:cNvPr id="81" name="Google Shape;81;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6"/>
          <p:cNvGrpSpPr/>
          <p:nvPr/>
        </p:nvGrpSpPr>
        <p:grpSpPr>
          <a:xfrm>
            <a:off x="59" y="24104"/>
            <a:ext cx="9191800" cy="5125321"/>
            <a:chOff x="5820575" y="792900"/>
            <a:chExt cx="1357625" cy="786925"/>
          </a:xfrm>
        </p:grpSpPr>
        <p:sp>
          <p:nvSpPr>
            <p:cNvPr id="86" name="Google Shape;86;p6"/>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 name="Google Shape;90;p6"/>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91" name="Google Shape;9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6"/>
          <p:cNvSpPr txBox="1"/>
          <p:nvPr>
            <p:ph type="ctrTitle"/>
          </p:nvPr>
        </p:nvSpPr>
        <p:spPr>
          <a:xfrm>
            <a:off x="3605225" y="3067050"/>
            <a:ext cx="3390900" cy="2742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200"/>
              <a:buNone/>
              <a:defRPr sz="1200">
                <a:solidFill>
                  <a:srgbClr val="FFFFFF"/>
                </a:solidFill>
              </a:defRPr>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p:txBody>
      </p:sp>
      <p:sp>
        <p:nvSpPr>
          <p:cNvPr id="93" name="Google Shape;93;p6"/>
          <p:cNvSpPr txBox="1"/>
          <p:nvPr>
            <p:ph idx="1" type="subTitle"/>
          </p:nvPr>
        </p:nvSpPr>
        <p:spPr>
          <a:xfrm>
            <a:off x="1938550" y="2152650"/>
            <a:ext cx="5314800" cy="83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4" name="Google Shape;94;p6"/>
          <p:cNvSpPr/>
          <p:nvPr/>
        </p:nvSpPr>
        <p:spPr>
          <a:xfrm>
            <a:off x="525550" y="2593875"/>
            <a:ext cx="650" cy="625"/>
          </a:xfrm>
          <a:custGeom>
            <a:rect b="b" l="l" r="r" t="t"/>
            <a:pathLst>
              <a:path extrusionOk="0" h="25" w="26">
                <a:moveTo>
                  <a:pt x="26" y="0"/>
                </a:moveTo>
                <a:cubicBezTo>
                  <a:pt x="17" y="4"/>
                  <a:pt x="9" y="16"/>
                  <a:pt x="1" y="25"/>
                </a:cubicBezTo>
                <a:lnTo>
                  <a:pt x="26" y="0"/>
                </a:lnTo>
                <a:close/>
              </a:path>
            </a:pathLst>
          </a:custGeom>
          <a:solidFill>
            <a:srgbClr val="33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p:cSld name="CUSTOM">
    <p:spTree>
      <p:nvGrpSpPr>
        <p:cNvPr id="95" name="Shape 95"/>
        <p:cNvGrpSpPr/>
        <p:nvPr/>
      </p:nvGrpSpPr>
      <p:grpSpPr>
        <a:xfrm>
          <a:off x="0" y="0"/>
          <a:ext cx="0" cy="0"/>
          <a:chOff x="0" y="0"/>
          <a:chExt cx="0" cy="0"/>
        </a:xfrm>
      </p:grpSpPr>
      <p:sp>
        <p:nvSpPr>
          <p:cNvPr id="96" name="Google Shape;96;p7"/>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7"/>
          <p:cNvGrpSpPr/>
          <p:nvPr/>
        </p:nvGrpSpPr>
        <p:grpSpPr>
          <a:xfrm>
            <a:off x="-39710" y="-14172"/>
            <a:ext cx="9252075" cy="5165294"/>
            <a:chOff x="3655900" y="1642950"/>
            <a:chExt cx="1299175" cy="751250"/>
          </a:xfrm>
        </p:grpSpPr>
        <p:sp>
          <p:nvSpPr>
            <p:cNvPr id="98" name="Google Shape;98;p7"/>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7"/>
          <p:cNvGrpSpPr/>
          <p:nvPr/>
        </p:nvGrpSpPr>
        <p:grpSpPr>
          <a:xfrm>
            <a:off x="-33384" y="24104"/>
            <a:ext cx="9191800" cy="5125321"/>
            <a:chOff x="5820575" y="792900"/>
            <a:chExt cx="1357625" cy="786925"/>
          </a:xfrm>
        </p:grpSpPr>
        <p:sp>
          <p:nvSpPr>
            <p:cNvPr id="102" name="Google Shape;102;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7"/>
          <p:cNvGrpSpPr/>
          <p:nvPr/>
        </p:nvGrpSpPr>
        <p:grpSpPr>
          <a:xfrm>
            <a:off x="59" y="24104"/>
            <a:ext cx="9191800" cy="5125321"/>
            <a:chOff x="5820575" y="792900"/>
            <a:chExt cx="1357625" cy="786925"/>
          </a:xfrm>
        </p:grpSpPr>
        <p:sp>
          <p:nvSpPr>
            <p:cNvPr id="107" name="Google Shape;107;p7"/>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7"/>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13" name="Google Shape;113;p7"/>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cxnSp>
        <p:nvCxnSpPr>
          <p:cNvPr id="114" name="Google Shape;114;p7"/>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cxnSp>
        <p:nvCxnSpPr>
          <p:cNvPr id="115" name="Google Shape;115;p7"/>
          <p:cNvCxnSpPr/>
          <p:nvPr/>
        </p:nvCxnSpPr>
        <p:spPr>
          <a:xfrm>
            <a:off x="2035950" y="2105025"/>
            <a:ext cx="576300" cy="0"/>
          </a:xfrm>
          <a:prstGeom prst="straightConnector1">
            <a:avLst/>
          </a:prstGeom>
          <a:noFill/>
          <a:ln cap="flat" cmpd="sng" w="28575">
            <a:solidFill>
              <a:srgbClr val="FFFFFF"/>
            </a:solidFill>
            <a:prstDash val="solid"/>
            <a:round/>
            <a:headEnd len="med" w="med" type="none"/>
            <a:tailEnd len="med" w="med" type="none"/>
          </a:ln>
        </p:spPr>
      </p:cxnSp>
      <p:sp>
        <p:nvSpPr>
          <p:cNvPr id="116" name="Google Shape;116;p7"/>
          <p:cNvSpPr txBox="1"/>
          <p:nvPr>
            <p:ph idx="2" type="title"/>
          </p:nvPr>
        </p:nvSpPr>
        <p:spPr>
          <a:xfrm>
            <a:off x="163125" y="2781250"/>
            <a:ext cx="43218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17" name="Google Shape;117;p7"/>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18" name="Google Shape;118;p7"/>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19" name="Google Shape;119;p7"/>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1">
  <p:cSld name="CUSTOM_3">
    <p:spTree>
      <p:nvGrpSpPr>
        <p:cNvPr id="120" name="Shape 120"/>
        <p:cNvGrpSpPr/>
        <p:nvPr/>
      </p:nvGrpSpPr>
      <p:grpSpPr>
        <a:xfrm>
          <a:off x="0" y="0"/>
          <a:ext cx="0" cy="0"/>
          <a:chOff x="0" y="0"/>
          <a:chExt cx="0" cy="0"/>
        </a:xfrm>
      </p:grpSpPr>
      <p:sp>
        <p:nvSpPr>
          <p:cNvPr id="121" name="Google Shape;121;p8"/>
          <p:cNvSpPr/>
          <p:nvPr/>
        </p:nvSpPr>
        <p:spPr>
          <a:xfrm>
            <a:off x="-53675" y="-14175"/>
            <a:ext cx="9265825" cy="5243926"/>
          </a:xfrm>
          <a:custGeom>
            <a:rect b="b" l="l" r="r" t="t"/>
            <a:pathLst>
              <a:path extrusionOk="0" h="25530" w="43967">
                <a:moveTo>
                  <a:pt x="0" y="0"/>
                </a:moveTo>
                <a:lnTo>
                  <a:pt x="43966" y="0"/>
                </a:lnTo>
                <a:lnTo>
                  <a:pt x="43966" y="25530"/>
                </a:lnTo>
                <a:lnTo>
                  <a:pt x="0" y="25530"/>
                </a:lnTo>
                <a:close/>
              </a:path>
            </a:pathLst>
          </a:custGeom>
          <a:gradFill>
            <a:gsLst>
              <a:gs pos="0">
                <a:srgbClr val="131263"/>
              </a:gs>
              <a:gs pos="100000">
                <a:srgbClr val="0C0C3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8"/>
          <p:cNvGrpSpPr/>
          <p:nvPr/>
        </p:nvGrpSpPr>
        <p:grpSpPr>
          <a:xfrm>
            <a:off x="-39710" y="-14172"/>
            <a:ext cx="9252075" cy="5165294"/>
            <a:chOff x="3655900" y="1642950"/>
            <a:chExt cx="1299175" cy="751250"/>
          </a:xfrm>
        </p:grpSpPr>
        <p:sp>
          <p:nvSpPr>
            <p:cNvPr id="123" name="Google Shape;123;p8"/>
            <p:cNvSpPr/>
            <p:nvPr/>
          </p:nvSpPr>
          <p:spPr>
            <a:xfrm>
              <a:off x="3655900" y="1891900"/>
              <a:ext cx="1299075" cy="436175"/>
            </a:xfrm>
            <a:custGeom>
              <a:rect b="b" l="l" r="r" t="t"/>
              <a:pathLst>
                <a:path extrusionOk="0" h="17447" w="51963">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039825" y="1642950"/>
              <a:ext cx="915250" cy="258475"/>
            </a:xfrm>
            <a:custGeom>
              <a:rect b="b" l="l" r="r" t="t"/>
              <a:pathLst>
                <a:path extrusionOk="0" h="10339" w="3661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3742950" y="2287000"/>
              <a:ext cx="725400" cy="107200"/>
            </a:xfrm>
            <a:custGeom>
              <a:rect b="b" l="l" r="r" t="t"/>
              <a:pathLst>
                <a:path extrusionOk="0" h="4288" w="29016">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33384" y="24104"/>
            <a:ext cx="9191800" cy="5125321"/>
            <a:chOff x="5820575" y="792900"/>
            <a:chExt cx="1357625" cy="786925"/>
          </a:xfrm>
        </p:grpSpPr>
        <p:sp>
          <p:nvSpPr>
            <p:cNvPr id="127" name="Google Shape;127;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8"/>
          <p:cNvGrpSpPr/>
          <p:nvPr/>
        </p:nvGrpSpPr>
        <p:grpSpPr>
          <a:xfrm>
            <a:off x="59" y="24104"/>
            <a:ext cx="9191800" cy="5125321"/>
            <a:chOff x="5820575" y="792900"/>
            <a:chExt cx="1357625" cy="786925"/>
          </a:xfrm>
        </p:grpSpPr>
        <p:sp>
          <p:nvSpPr>
            <p:cNvPr id="132" name="Google Shape;132;p8"/>
            <p:cNvSpPr/>
            <p:nvPr/>
          </p:nvSpPr>
          <p:spPr>
            <a:xfrm>
              <a:off x="6169125" y="1518150"/>
              <a:ext cx="388150" cy="61675"/>
            </a:xfrm>
            <a:custGeom>
              <a:rect b="b" l="l" r="r" t="t"/>
              <a:pathLst>
                <a:path extrusionOk="0" h="2467" w="15526">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5820575" y="1099750"/>
              <a:ext cx="309925" cy="298425"/>
            </a:xfrm>
            <a:custGeom>
              <a:rect b="b" l="l" r="r" t="t"/>
              <a:pathLst>
                <a:path extrusionOk="0" h="11937" w="12397">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790500" y="1211675"/>
              <a:ext cx="387600" cy="233900"/>
            </a:xfrm>
            <a:custGeom>
              <a:rect b="b" l="l" r="r" t="t"/>
              <a:pathLst>
                <a:path extrusionOk="0" h="9356" w="15504">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6830650" y="792900"/>
              <a:ext cx="347550" cy="168650"/>
            </a:xfrm>
            <a:custGeom>
              <a:rect b="b" l="l" r="r" t="t"/>
              <a:pathLst>
                <a:path extrusionOk="0" h="6746" w="13902">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 name="Google Shape;136;p8"/>
          <p:cNvCxnSpPr/>
          <p:nvPr/>
        </p:nvCxnSpPr>
        <p:spPr>
          <a:xfrm>
            <a:off x="2324100" y="-66675"/>
            <a:ext cx="0" cy="2171700"/>
          </a:xfrm>
          <a:prstGeom prst="straightConnector1">
            <a:avLst/>
          </a:prstGeom>
          <a:noFill/>
          <a:ln cap="flat" cmpd="sng" w="28575">
            <a:solidFill>
              <a:srgbClr val="FFFFFF"/>
            </a:solidFill>
            <a:prstDash val="solid"/>
            <a:round/>
            <a:headEnd len="med" w="med" type="none"/>
            <a:tailEnd len="med" w="med" type="none"/>
          </a:ln>
        </p:spPr>
      </p:cxnSp>
      <p:sp>
        <p:nvSpPr>
          <p:cNvPr id="137" name="Google Shape;137;p8"/>
          <p:cNvSpPr/>
          <p:nvPr/>
        </p:nvSpPr>
        <p:spPr>
          <a:xfrm>
            <a:off x="349275" y="2105025"/>
            <a:ext cx="3949500" cy="24939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8"/>
          <p:cNvSpPr txBox="1"/>
          <p:nvPr>
            <p:ph type="title"/>
          </p:nvPr>
        </p:nvSpPr>
        <p:spPr>
          <a:xfrm>
            <a:off x="-1676400" y="2206575"/>
            <a:ext cx="80010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800"/>
              <a:buNone/>
              <a:defRPr>
                <a:solidFill>
                  <a:srgbClr val="FFFFFF"/>
                </a:solidFill>
              </a:defRPr>
            </a:lvl2pPr>
            <a:lvl3pPr lvl="2" rtl="0" algn="ctr">
              <a:spcBef>
                <a:spcPts val="0"/>
              </a:spcBef>
              <a:spcAft>
                <a:spcPts val="0"/>
              </a:spcAft>
              <a:buClr>
                <a:srgbClr val="FFFFFF"/>
              </a:buClr>
              <a:buSzPts val="2800"/>
              <a:buNone/>
              <a:defRPr>
                <a:solidFill>
                  <a:srgbClr val="FFFFFF"/>
                </a:solidFill>
              </a:defRPr>
            </a:lvl3pPr>
            <a:lvl4pPr lvl="3" rtl="0" algn="ctr">
              <a:spcBef>
                <a:spcPts val="0"/>
              </a:spcBef>
              <a:spcAft>
                <a:spcPts val="0"/>
              </a:spcAft>
              <a:buClr>
                <a:srgbClr val="FFFFFF"/>
              </a:buClr>
              <a:buSzPts val="2800"/>
              <a:buNone/>
              <a:defRPr>
                <a:solidFill>
                  <a:srgbClr val="FFFFFF"/>
                </a:solidFill>
              </a:defRPr>
            </a:lvl4pPr>
            <a:lvl5pPr lvl="4" rtl="0" algn="ctr">
              <a:spcBef>
                <a:spcPts val="0"/>
              </a:spcBef>
              <a:spcAft>
                <a:spcPts val="0"/>
              </a:spcAft>
              <a:buClr>
                <a:srgbClr val="FFFFFF"/>
              </a:buClr>
              <a:buSzPts val="2800"/>
              <a:buNone/>
              <a:defRPr>
                <a:solidFill>
                  <a:srgbClr val="FFFFFF"/>
                </a:solidFill>
              </a:defRPr>
            </a:lvl5pPr>
            <a:lvl6pPr lvl="5" rtl="0" algn="ctr">
              <a:spcBef>
                <a:spcPts val="0"/>
              </a:spcBef>
              <a:spcAft>
                <a:spcPts val="0"/>
              </a:spcAft>
              <a:buClr>
                <a:srgbClr val="FFFFFF"/>
              </a:buClr>
              <a:buSzPts val="2800"/>
              <a:buNone/>
              <a:defRPr>
                <a:solidFill>
                  <a:srgbClr val="FFFFFF"/>
                </a:solidFill>
              </a:defRPr>
            </a:lvl6pPr>
            <a:lvl7pPr lvl="6" rtl="0" algn="ctr">
              <a:spcBef>
                <a:spcPts val="0"/>
              </a:spcBef>
              <a:spcAft>
                <a:spcPts val="0"/>
              </a:spcAft>
              <a:buClr>
                <a:srgbClr val="FFFFFF"/>
              </a:buClr>
              <a:buSzPts val="2800"/>
              <a:buNone/>
              <a:defRPr>
                <a:solidFill>
                  <a:srgbClr val="FFFFFF"/>
                </a:solidFill>
              </a:defRPr>
            </a:lvl7pPr>
            <a:lvl8pPr lvl="7" rtl="0" algn="ctr">
              <a:spcBef>
                <a:spcPts val="0"/>
              </a:spcBef>
              <a:spcAft>
                <a:spcPts val="0"/>
              </a:spcAft>
              <a:buClr>
                <a:srgbClr val="FFFFFF"/>
              </a:buClr>
              <a:buSzPts val="2800"/>
              <a:buNone/>
              <a:defRPr>
                <a:solidFill>
                  <a:srgbClr val="FFFFFF"/>
                </a:solidFill>
              </a:defRPr>
            </a:lvl8pPr>
            <a:lvl9pPr lvl="8" rtl="0" algn="ctr">
              <a:spcBef>
                <a:spcPts val="0"/>
              </a:spcBef>
              <a:spcAft>
                <a:spcPts val="0"/>
              </a:spcAft>
              <a:buClr>
                <a:srgbClr val="FFFFFF"/>
              </a:buClr>
              <a:buSzPts val="2800"/>
              <a:buNone/>
              <a:defRPr>
                <a:solidFill>
                  <a:srgbClr val="FFFFFF"/>
                </a:solidFill>
              </a:defRPr>
            </a:lvl9pPr>
          </a:lstStyle>
          <a:p/>
        </p:txBody>
      </p:sp>
      <p:sp>
        <p:nvSpPr>
          <p:cNvPr id="140" name="Google Shape;140;p8"/>
          <p:cNvSpPr txBox="1"/>
          <p:nvPr>
            <p:ph idx="1" type="subTitle"/>
          </p:nvPr>
        </p:nvSpPr>
        <p:spPr>
          <a:xfrm>
            <a:off x="952500" y="3723425"/>
            <a:ext cx="27432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41" name="Google Shape;141;p8"/>
          <p:cNvSpPr txBox="1"/>
          <p:nvPr>
            <p:ph idx="2" type="title"/>
          </p:nvPr>
        </p:nvSpPr>
        <p:spPr>
          <a:xfrm>
            <a:off x="130250" y="2781250"/>
            <a:ext cx="4387500" cy="7611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42" name="Google Shape;142;p8"/>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3" name="Google Shape;143;p8"/>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44" name="Google Shape;144;p8"/>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ONE_COLUMN_TEXT">
    <p:spTree>
      <p:nvGrpSpPr>
        <p:cNvPr id="145" name="Shape 145"/>
        <p:cNvGrpSpPr/>
        <p:nvPr/>
      </p:nvGrpSpPr>
      <p:grpSpPr>
        <a:xfrm>
          <a:off x="0" y="0"/>
          <a:ext cx="0" cy="0"/>
          <a:chOff x="0" y="0"/>
          <a:chExt cx="0" cy="0"/>
        </a:xfrm>
      </p:grpSpPr>
      <p:cxnSp>
        <p:nvCxnSpPr>
          <p:cNvPr id="146" name="Google Shape;146;p9"/>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cxnSp>
        <p:nvCxnSpPr>
          <p:cNvPr id="147" name="Google Shape;147;p9"/>
          <p:cNvCxnSpPr/>
          <p:nvPr/>
        </p:nvCxnSpPr>
        <p:spPr>
          <a:xfrm>
            <a:off x="6005250" y="-99550"/>
            <a:ext cx="0" cy="429600"/>
          </a:xfrm>
          <a:prstGeom prst="straightConnector1">
            <a:avLst/>
          </a:prstGeom>
          <a:noFill/>
          <a:ln cap="flat" cmpd="sng" w="28575">
            <a:solidFill>
              <a:srgbClr val="0F0F4B"/>
            </a:solidFill>
            <a:prstDash val="solid"/>
            <a:round/>
            <a:headEnd len="med" w="med" type="none"/>
            <a:tailEnd len="med" w="med" type="none"/>
          </a:ln>
        </p:spPr>
      </p:cxnSp>
      <p:sp>
        <p:nvSpPr>
          <p:cNvPr id="148" name="Google Shape;148;p9"/>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49" name="Google Shape;149;p9"/>
          <p:cNvSpPr/>
          <p:nvPr/>
        </p:nvSpPr>
        <p:spPr>
          <a:xfrm>
            <a:off x="5247279" y="2339798"/>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50" name="Google Shape;150;p9"/>
          <p:cNvPicPr preferRelativeResize="0"/>
          <p:nvPr/>
        </p:nvPicPr>
        <p:blipFill>
          <a:blip r:embed="rId2">
            <a:alphaModFix/>
          </a:blip>
          <a:stretch>
            <a:fillRect/>
          </a:stretch>
        </p:blipFill>
        <p:spPr>
          <a:xfrm>
            <a:off x="-53950" y="-19641"/>
            <a:ext cx="9251902" cy="5486482"/>
          </a:xfrm>
          <a:prstGeom prst="rect">
            <a:avLst/>
          </a:prstGeom>
          <a:noFill/>
          <a:ln>
            <a:noFill/>
          </a:ln>
        </p:spPr>
      </p:pic>
      <p:sp>
        <p:nvSpPr>
          <p:cNvPr id="151" name="Google Shape;151;p9"/>
          <p:cNvSpPr txBox="1"/>
          <p:nvPr>
            <p:ph idx="12" type="sldNum"/>
          </p:nvPr>
        </p:nvSpPr>
        <p:spPr>
          <a:xfrm>
            <a:off x="8458144" y="4652968"/>
            <a:ext cx="560400" cy="402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9"/>
          <p:cNvSpPr txBox="1"/>
          <p:nvPr>
            <p:ph type="title"/>
          </p:nvPr>
        </p:nvSpPr>
        <p:spPr>
          <a:xfrm>
            <a:off x="3300150" y="10087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53" name="Google Shape;153;p9"/>
          <p:cNvCxnSpPr/>
          <p:nvPr/>
        </p:nvCxnSpPr>
        <p:spPr>
          <a:xfrm rot="10800000">
            <a:off x="504415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4" name="Google Shape;154;p9"/>
          <p:cNvCxnSpPr/>
          <p:nvPr/>
        </p:nvCxnSpPr>
        <p:spPr>
          <a:xfrm rot="10800000">
            <a:off x="475600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55" name="Google Shape;155;p9"/>
          <p:cNvCxnSpPr/>
          <p:nvPr/>
        </p:nvCxnSpPr>
        <p:spPr>
          <a:xfrm rot="10800000">
            <a:off x="221932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56" name="Google Shape;156;p9"/>
          <p:cNvCxnSpPr/>
          <p:nvPr/>
        </p:nvCxnSpPr>
        <p:spPr>
          <a:xfrm rot="10800000">
            <a:off x="193117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57" name="Google Shape;157;p9"/>
          <p:cNvSpPr/>
          <p:nvPr/>
        </p:nvSpPr>
        <p:spPr>
          <a:xfrm>
            <a:off x="995350" y="1847850"/>
            <a:ext cx="2448000" cy="2805000"/>
          </a:xfrm>
          <a:prstGeom prst="roundRect">
            <a:avLst>
              <a:gd fmla="val 16667" name="adj"/>
            </a:avLst>
          </a:prstGeom>
          <a:solidFill>
            <a:srgbClr val="0F0F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3820138" y="1847850"/>
            <a:ext cx="2448000" cy="2805000"/>
          </a:xfrm>
          <a:prstGeom prst="roundRect">
            <a:avLst>
              <a:gd fmla="val 16667" name="adj"/>
            </a:avLst>
          </a:prstGeom>
          <a:solidFill>
            <a:srgbClr val="484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idx="2" type="title"/>
          </p:nvPr>
        </p:nvSpPr>
        <p:spPr>
          <a:xfrm flipH="1">
            <a:off x="127347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0" name="Google Shape;160;p9"/>
          <p:cNvSpPr txBox="1"/>
          <p:nvPr>
            <p:ph idx="3" type="title"/>
          </p:nvPr>
        </p:nvSpPr>
        <p:spPr>
          <a:xfrm flipH="1">
            <a:off x="409825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61" name="Google Shape;161;p9"/>
          <p:cNvSpPr txBox="1"/>
          <p:nvPr>
            <p:ph idx="1" type="subTitle"/>
          </p:nvPr>
        </p:nvSpPr>
        <p:spPr>
          <a:xfrm flipH="1">
            <a:off x="122602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62" name="Google Shape;162;p9"/>
          <p:cNvSpPr txBox="1"/>
          <p:nvPr>
            <p:ph idx="4" type="subTitle"/>
          </p:nvPr>
        </p:nvSpPr>
        <p:spPr>
          <a:xfrm flipH="1">
            <a:off x="405085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MAIN_POINT">
    <p:spTree>
      <p:nvGrpSpPr>
        <p:cNvPr id="163" name="Shape 163"/>
        <p:cNvGrpSpPr/>
        <p:nvPr/>
      </p:nvGrpSpPr>
      <p:grpSpPr>
        <a:xfrm>
          <a:off x="0" y="0"/>
          <a:ext cx="0" cy="0"/>
          <a:chOff x="0" y="0"/>
          <a:chExt cx="0" cy="0"/>
        </a:xfrm>
      </p:grpSpPr>
      <p:cxnSp>
        <p:nvCxnSpPr>
          <p:cNvPr id="164" name="Google Shape;164;p10"/>
          <p:cNvCxnSpPr/>
          <p:nvPr/>
        </p:nvCxnSpPr>
        <p:spPr>
          <a:xfrm>
            <a:off x="2989350" y="330150"/>
            <a:ext cx="6031800" cy="0"/>
          </a:xfrm>
          <a:prstGeom prst="straightConnector1">
            <a:avLst/>
          </a:prstGeom>
          <a:noFill/>
          <a:ln cap="flat" cmpd="sng" w="28575">
            <a:solidFill>
              <a:srgbClr val="0F0F4B"/>
            </a:solidFill>
            <a:prstDash val="solid"/>
            <a:round/>
            <a:headEnd len="med" w="med" type="none"/>
            <a:tailEnd len="med" w="med" type="none"/>
          </a:ln>
        </p:spPr>
      </p:cxnSp>
      <p:sp>
        <p:nvSpPr>
          <p:cNvPr id="165" name="Google Shape;165;p10"/>
          <p:cNvSpPr txBox="1"/>
          <p:nvPr>
            <p:ph type="title"/>
          </p:nvPr>
        </p:nvSpPr>
        <p:spPr>
          <a:xfrm>
            <a:off x="3300150" y="330150"/>
            <a:ext cx="5410200" cy="489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F0F4B"/>
              </a:buClr>
              <a:buSzPts val="2400"/>
              <a:buNone/>
              <a:defRPr sz="2400">
                <a:solidFill>
                  <a:srgbClr val="0F0F4B"/>
                </a:solidFill>
              </a:defRPr>
            </a:lvl1pPr>
            <a:lvl2pPr lvl="1" rtl="0" algn="ctr">
              <a:spcBef>
                <a:spcPts val="0"/>
              </a:spcBef>
              <a:spcAft>
                <a:spcPts val="0"/>
              </a:spcAft>
              <a:buClr>
                <a:srgbClr val="0F0F4B"/>
              </a:buClr>
              <a:buSzPts val="2800"/>
              <a:buNone/>
              <a:defRPr>
                <a:solidFill>
                  <a:srgbClr val="0F0F4B"/>
                </a:solidFill>
              </a:defRPr>
            </a:lvl2pPr>
            <a:lvl3pPr lvl="2" rtl="0" algn="ctr">
              <a:spcBef>
                <a:spcPts val="0"/>
              </a:spcBef>
              <a:spcAft>
                <a:spcPts val="0"/>
              </a:spcAft>
              <a:buClr>
                <a:srgbClr val="0F0F4B"/>
              </a:buClr>
              <a:buSzPts val="2800"/>
              <a:buNone/>
              <a:defRPr>
                <a:solidFill>
                  <a:srgbClr val="0F0F4B"/>
                </a:solidFill>
              </a:defRPr>
            </a:lvl3pPr>
            <a:lvl4pPr lvl="3" rtl="0" algn="ctr">
              <a:spcBef>
                <a:spcPts val="0"/>
              </a:spcBef>
              <a:spcAft>
                <a:spcPts val="0"/>
              </a:spcAft>
              <a:buClr>
                <a:srgbClr val="0F0F4B"/>
              </a:buClr>
              <a:buSzPts val="2800"/>
              <a:buNone/>
              <a:defRPr>
                <a:solidFill>
                  <a:srgbClr val="0F0F4B"/>
                </a:solidFill>
              </a:defRPr>
            </a:lvl4pPr>
            <a:lvl5pPr lvl="4" rtl="0" algn="ctr">
              <a:spcBef>
                <a:spcPts val="0"/>
              </a:spcBef>
              <a:spcAft>
                <a:spcPts val="0"/>
              </a:spcAft>
              <a:buClr>
                <a:srgbClr val="0F0F4B"/>
              </a:buClr>
              <a:buSzPts val="2800"/>
              <a:buNone/>
              <a:defRPr>
                <a:solidFill>
                  <a:srgbClr val="0F0F4B"/>
                </a:solidFill>
              </a:defRPr>
            </a:lvl5pPr>
            <a:lvl6pPr lvl="5" rtl="0" algn="ctr">
              <a:spcBef>
                <a:spcPts val="0"/>
              </a:spcBef>
              <a:spcAft>
                <a:spcPts val="0"/>
              </a:spcAft>
              <a:buClr>
                <a:srgbClr val="0F0F4B"/>
              </a:buClr>
              <a:buSzPts val="2800"/>
              <a:buNone/>
              <a:defRPr>
                <a:solidFill>
                  <a:srgbClr val="0F0F4B"/>
                </a:solidFill>
              </a:defRPr>
            </a:lvl6pPr>
            <a:lvl7pPr lvl="6" rtl="0" algn="ctr">
              <a:spcBef>
                <a:spcPts val="0"/>
              </a:spcBef>
              <a:spcAft>
                <a:spcPts val="0"/>
              </a:spcAft>
              <a:buClr>
                <a:srgbClr val="0F0F4B"/>
              </a:buClr>
              <a:buSzPts val="2800"/>
              <a:buNone/>
              <a:defRPr>
                <a:solidFill>
                  <a:srgbClr val="0F0F4B"/>
                </a:solidFill>
              </a:defRPr>
            </a:lvl7pPr>
            <a:lvl8pPr lvl="7" rtl="0" algn="ctr">
              <a:spcBef>
                <a:spcPts val="0"/>
              </a:spcBef>
              <a:spcAft>
                <a:spcPts val="0"/>
              </a:spcAft>
              <a:buClr>
                <a:srgbClr val="0F0F4B"/>
              </a:buClr>
              <a:buSzPts val="2800"/>
              <a:buNone/>
              <a:defRPr>
                <a:solidFill>
                  <a:srgbClr val="0F0F4B"/>
                </a:solidFill>
              </a:defRPr>
            </a:lvl8pPr>
            <a:lvl9pPr lvl="8" rtl="0" algn="ctr">
              <a:spcBef>
                <a:spcPts val="0"/>
              </a:spcBef>
              <a:spcAft>
                <a:spcPts val="0"/>
              </a:spcAft>
              <a:buClr>
                <a:srgbClr val="0F0F4B"/>
              </a:buClr>
              <a:buSzPts val="2800"/>
              <a:buNone/>
              <a:defRPr>
                <a:solidFill>
                  <a:srgbClr val="0F0F4B"/>
                </a:solidFill>
              </a:defRPr>
            </a:lvl9pPr>
          </a:lstStyle>
          <a:p/>
        </p:txBody>
      </p:sp>
      <p:cxnSp>
        <p:nvCxnSpPr>
          <p:cNvPr id="166" name="Google Shape;166;p10"/>
          <p:cNvCxnSpPr/>
          <p:nvPr/>
        </p:nvCxnSpPr>
        <p:spPr>
          <a:xfrm>
            <a:off x="6005250" y="-112825"/>
            <a:ext cx="0" cy="443100"/>
          </a:xfrm>
          <a:prstGeom prst="straightConnector1">
            <a:avLst/>
          </a:prstGeom>
          <a:noFill/>
          <a:ln cap="flat" cmpd="sng" w="28575">
            <a:solidFill>
              <a:srgbClr val="0F0F4B"/>
            </a:solidFill>
            <a:prstDash val="solid"/>
            <a:round/>
            <a:headEnd len="med" w="med" type="none"/>
            <a:tailEnd len="med" w="med" type="none"/>
          </a:ln>
        </p:spPr>
      </p:cxnSp>
      <p:sp>
        <p:nvSpPr>
          <p:cNvPr id="167" name="Google Shape;167;p10"/>
          <p:cNvSpPr/>
          <p:nvPr/>
        </p:nvSpPr>
        <p:spPr>
          <a:xfrm rot="10800000">
            <a:off x="-43050" y="-19639"/>
            <a:ext cx="3968015" cy="2885964"/>
          </a:xfrm>
          <a:custGeom>
            <a:rect b="b" l="l" r="r" t="t"/>
            <a:pathLst>
              <a:path extrusionOk="0" h="98137" w="132643">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pic>
        <p:nvPicPr>
          <p:cNvPr id="168" name="Google Shape;168;p10"/>
          <p:cNvPicPr preferRelativeResize="0"/>
          <p:nvPr/>
        </p:nvPicPr>
        <p:blipFill>
          <a:blip r:embed="rId2">
            <a:alphaModFix/>
          </a:blip>
          <a:stretch>
            <a:fillRect/>
          </a:stretch>
        </p:blipFill>
        <p:spPr>
          <a:xfrm>
            <a:off x="-84179" y="-276316"/>
            <a:ext cx="9251902" cy="5486482"/>
          </a:xfrm>
          <a:prstGeom prst="rect">
            <a:avLst/>
          </a:prstGeom>
          <a:noFill/>
          <a:ln>
            <a:noFill/>
          </a:ln>
        </p:spPr>
      </p:pic>
      <p:cxnSp>
        <p:nvCxnSpPr>
          <p:cNvPr id="169" name="Google Shape;169;p10"/>
          <p:cNvCxnSpPr/>
          <p:nvPr/>
        </p:nvCxnSpPr>
        <p:spPr>
          <a:xfrm rot="10800000">
            <a:off x="45720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0" name="Google Shape;170;p10"/>
          <p:cNvCxnSpPr/>
          <p:nvPr/>
        </p:nvCxnSpPr>
        <p:spPr>
          <a:xfrm rot="10800000">
            <a:off x="4283850" y="4781550"/>
            <a:ext cx="576300" cy="0"/>
          </a:xfrm>
          <a:prstGeom prst="straightConnector1">
            <a:avLst/>
          </a:prstGeom>
          <a:noFill/>
          <a:ln cap="flat" cmpd="sng" w="28575">
            <a:solidFill>
              <a:srgbClr val="0F0F4B"/>
            </a:solidFill>
            <a:prstDash val="solid"/>
            <a:round/>
            <a:headEnd len="med" w="med" type="none"/>
            <a:tailEnd len="med" w="med" type="none"/>
          </a:ln>
        </p:spPr>
      </p:cxnSp>
      <p:cxnSp>
        <p:nvCxnSpPr>
          <p:cNvPr id="171" name="Google Shape;171;p10"/>
          <p:cNvCxnSpPr/>
          <p:nvPr/>
        </p:nvCxnSpPr>
        <p:spPr>
          <a:xfrm rot="10800000">
            <a:off x="1747175"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72" name="Google Shape;172;p10"/>
          <p:cNvCxnSpPr/>
          <p:nvPr/>
        </p:nvCxnSpPr>
        <p:spPr>
          <a:xfrm rot="10800000">
            <a:off x="1459025"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73" name="Google Shape;173;p10"/>
          <p:cNvSpPr/>
          <p:nvPr/>
        </p:nvSpPr>
        <p:spPr>
          <a:xfrm>
            <a:off x="523200" y="1847850"/>
            <a:ext cx="2448000" cy="2805000"/>
          </a:xfrm>
          <a:prstGeom prst="roundRect">
            <a:avLst>
              <a:gd fmla="val 16667" name="adj"/>
            </a:avLst>
          </a:prstGeom>
          <a:solidFill>
            <a:srgbClr val="4F2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3347988" y="1847850"/>
            <a:ext cx="2448000" cy="2805000"/>
          </a:xfrm>
          <a:prstGeom prst="roundRect">
            <a:avLst>
              <a:gd fmla="val 16667" name="adj"/>
            </a:avLst>
          </a:prstGeom>
          <a:solidFill>
            <a:srgbClr val="753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txBox="1"/>
          <p:nvPr>
            <p:ph idx="2" type="title"/>
          </p:nvPr>
        </p:nvSpPr>
        <p:spPr>
          <a:xfrm flipH="1">
            <a:off x="801325"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6" name="Google Shape;176;p10"/>
          <p:cNvSpPr txBox="1"/>
          <p:nvPr>
            <p:ph idx="3" type="title"/>
          </p:nvPr>
        </p:nvSpPr>
        <p:spPr>
          <a:xfrm flipH="1">
            <a:off x="36261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7" name="Google Shape;177;p10"/>
          <p:cNvSpPr txBox="1"/>
          <p:nvPr>
            <p:ph idx="1" type="subTitle"/>
          </p:nvPr>
        </p:nvSpPr>
        <p:spPr>
          <a:xfrm flipH="1">
            <a:off x="753875"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78" name="Google Shape;178;p10"/>
          <p:cNvSpPr txBox="1"/>
          <p:nvPr>
            <p:ph idx="4" type="subTitle"/>
          </p:nvPr>
        </p:nvSpPr>
        <p:spPr>
          <a:xfrm flipH="1">
            <a:off x="35787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79" name="Google Shape;179;p10"/>
          <p:cNvCxnSpPr/>
          <p:nvPr/>
        </p:nvCxnSpPr>
        <p:spPr>
          <a:xfrm rot="10800000">
            <a:off x="7396800" y="4781475"/>
            <a:ext cx="0" cy="428700"/>
          </a:xfrm>
          <a:prstGeom prst="straightConnector1">
            <a:avLst/>
          </a:prstGeom>
          <a:noFill/>
          <a:ln cap="flat" cmpd="sng" w="28575">
            <a:solidFill>
              <a:srgbClr val="0F0F4B"/>
            </a:solidFill>
            <a:prstDash val="solid"/>
            <a:round/>
            <a:headEnd len="med" w="med" type="none"/>
            <a:tailEnd len="med" w="med" type="none"/>
          </a:ln>
        </p:spPr>
      </p:cxnSp>
      <p:cxnSp>
        <p:nvCxnSpPr>
          <p:cNvPr id="180" name="Google Shape;180;p10"/>
          <p:cNvCxnSpPr/>
          <p:nvPr/>
        </p:nvCxnSpPr>
        <p:spPr>
          <a:xfrm rot="10800000">
            <a:off x="7108650" y="4781550"/>
            <a:ext cx="576300" cy="0"/>
          </a:xfrm>
          <a:prstGeom prst="straightConnector1">
            <a:avLst/>
          </a:prstGeom>
          <a:noFill/>
          <a:ln cap="flat" cmpd="sng" w="28575">
            <a:solidFill>
              <a:srgbClr val="0F0F4B"/>
            </a:solidFill>
            <a:prstDash val="solid"/>
            <a:round/>
            <a:headEnd len="med" w="med" type="none"/>
            <a:tailEnd len="med" w="med" type="none"/>
          </a:ln>
        </p:spPr>
      </p:cxnSp>
      <p:sp>
        <p:nvSpPr>
          <p:cNvPr id="181" name="Google Shape;181;p10"/>
          <p:cNvSpPr/>
          <p:nvPr/>
        </p:nvSpPr>
        <p:spPr>
          <a:xfrm>
            <a:off x="6172788" y="1847850"/>
            <a:ext cx="2448000" cy="28050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txBox="1"/>
          <p:nvPr>
            <p:ph idx="5" type="title"/>
          </p:nvPr>
        </p:nvSpPr>
        <p:spPr>
          <a:xfrm flipH="1">
            <a:off x="6450900" y="2786850"/>
            <a:ext cx="1891800" cy="393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83" name="Google Shape;183;p10"/>
          <p:cNvSpPr txBox="1"/>
          <p:nvPr>
            <p:ph idx="6" type="subTitle"/>
          </p:nvPr>
        </p:nvSpPr>
        <p:spPr>
          <a:xfrm flipH="1">
            <a:off x="6403500" y="3054250"/>
            <a:ext cx="1986600" cy="29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Unica One"/>
              <a:buNone/>
              <a:defRPr b="1" sz="2800">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38800" y="147642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indent="-304800" lvl="1" marL="914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indent="-304800" lvl="2" marL="1371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indent="-304800" lvl="3" marL="1828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indent="-304800" lvl="4" marL="22860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indent="-304800" lvl="5" marL="27432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indent="-304800" lvl="6" marL="32004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indent="-304800" lvl="7" marL="36576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indent="-304800" lvl="8" marL="411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s://www.sdss.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9"/>
          <p:cNvSpPr txBox="1"/>
          <p:nvPr>
            <p:ph type="ctrTitle"/>
          </p:nvPr>
        </p:nvSpPr>
        <p:spPr>
          <a:xfrm>
            <a:off x="391150" y="2163996"/>
            <a:ext cx="8342700" cy="942000"/>
          </a:xfrm>
          <a:prstGeom prst="rect">
            <a:avLst/>
          </a:prstGeom>
          <a:solidFill>
            <a:srgbClr val="4F2F79">
              <a:alpha val="49720"/>
            </a:srgbClr>
          </a:solidFill>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Classifying Stellar Spectra</a:t>
            </a:r>
            <a:endParaRPr>
              <a:latin typeface="Oxanium"/>
              <a:ea typeface="Oxanium"/>
              <a:cs typeface="Oxanium"/>
              <a:sym typeface="Oxanium"/>
            </a:endParaRPr>
          </a:p>
        </p:txBody>
      </p:sp>
      <p:sp>
        <p:nvSpPr>
          <p:cNvPr id="2313" name="Google Shape;2313;p19"/>
          <p:cNvSpPr txBox="1"/>
          <p:nvPr>
            <p:ph idx="1" type="subTitle"/>
          </p:nvPr>
        </p:nvSpPr>
        <p:spPr>
          <a:xfrm>
            <a:off x="3579900" y="3106000"/>
            <a:ext cx="1984200" cy="4194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a:t>By Edith Johnston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8"/>
          <p:cNvSpPr txBox="1"/>
          <p:nvPr/>
        </p:nvSpPr>
        <p:spPr>
          <a:xfrm>
            <a:off x="1663750" y="1181525"/>
            <a:ext cx="6011100" cy="36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9FBFC"/>
                </a:solidFill>
                <a:latin typeface="Oxanium"/>
                <a:ea typeface="Oxanium"/>
                <a:cs typeface="Oxanium"/>
                <a:sym typeface="Oxanium"/>
              </a:rPr>
              <a:t>This research makes use of the SciServer science platform (www.sciserver.org).</a:t>
            </a:r>
            <a:endParaRPr sz="1900">
              <a:solidFill>
                <a:srgbClr val="F9FBFC"/>
              </a:solidFill>
              <a:latin typeface="Oxanium"/>
              <a:ea typeface="Oxanium"/>
              <a:cs typeface="Oxanium"/>
              <a:sym typeface="Oxanium"/>
            </a:endParaRPr>
          </a:p>
          <a:p>
            <a:pPr indent="0" lvl="0" marL="0" rtl="0" algn="l">
              <a:lnSpc>
                <a:spcPct val="100000"/>
              </a:lnSpc>
              <a:spcBef>
                <a:spcPts val="0"/>
              </a:spcBef>
              <a:spcAft>
                <a:spcPts val="0"/>
              </a:spcAft>
              <a:buClr>
                <a:schemeClr val="dk1"/>
              </a:buClr>
              <a:buSzPts val="1100"/>
              <a:buFont typeface="Arial"/>
              <a:buNone/>
            </a:pPr>
            <a:r>
              <a:t/>
            </a:r>
            <a:endParaRPr sz="1900">
              <a:solidFill>
                <a:srgbClr val="F9FBFC"/>
              </a:solidFill>
              <a:latin typeface="Oxanium"/>
              <a:ea typeface="Oxanium"/>
              <a:cs typeface="Oxanium"/>
              <a:sym typeface="Oxanium"/>
            </a:endParaRPr>
          </a:p>
          <a:p>
            <a:pPr indent="0" lvl="0" marL="0" rtl="0" algn="l">
              <a:lnSpc>
                <a:spcPct val="100000"/>
              </a:lnSpc>
              <a:spcBef>
                <a:spcPts val="0"/>
              </a:spcBef>
              <a:spcAft>
                <a:spcPts val="0"/>
              </a:spcAft>
              <a:buClr>
                <a:schemeClr val="dk1"/>
              </a:buClr>
              <a:buSzPts val="1100"/>
              <a:buFont typeface="Arial"/>
              <a:buNone/>
            </a:pPr>
            <a:r>
              <a:rPr lang="en" sz="1900">
                <a:solidFill>
                  <a:srgbClr val="F9FBFC"/>
                </a:solidFill>
                <a:latin typeface="Oxanium"/>
                <a:ea typeface="Oxanium"/>
                <a:cs typeface="Oxanium"/>
                <a:sym typeface="Oxanium"/>
              </a:rPr>
              <a:t>SciServer is a collaborative research environment for large-scale data-driven science. It is being developed at, and administered by, the Institute for Data Intensive Engineering and Science at Johns Hopkins University. SciServer is funded by the National Science Foundation through the Data Infrastructure Building Blocks (DIBBs) program and others, as well as by the Alfred P. Sloan Foundation and the Gordon and Betty Moore Foundation.</a:t>
            </a:r>
            <a:endParaRPr sz="1900">
              <a:solidFill>
                <a:srgbClr val="F9FBFC"/>
              </a:solidFill>
              <a:latin typeface="Oxanium"/>
              <a:ea typeface="Oxanium"/>
              <a:cs typeface="Oxanium"/>
              <a:sym typeface="Oxanium"/>
            </a:endParaRPr>
          </a:p>
          <a:p>
            <a:pPr indent="0" lvl="0" marL="0" rtl="0" algn="l">
              <a:spcBef>
                <a:spcPts val="800"/>
              </a:spcBef>
              <a:spcAft>
                <a:spcPts val="0"/>
              </a:spcAft>
              <a:buNone/>
            </a:pPr>
            <a:r>
              <a:t/>
            </a:r>
            <a:endParaRPr>
              <a:latin typeface="Scope One"/>
              <a:ea typeface="Scope One"/>
              <a:cs typeface="Scope One"/>
              <a:sym typeface="Scope One"/>
            </a:endParaRPr>
          </a:p>
        </p:txBody>
      </p:sp>
      <p:sp>
        <p:nvSpPr>
          <p:cNvPr id="2389" name="Google Shape;2389;p28"/>
          <p:cNvSpPr txBox="1"/>
          <p:nvPr>
            <p:ph type="ctrTitle"/>
          </p:nvPr>
        </p:nvSpPr>
        <p:spPr>
          <a:xfrm>
            <a:off x="400650" y="1"/>
            <a:ext cx="8342700" cy="16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Oxanium"/>
                <a:ea typeface="Oxanium"/>
                <a:cs typeface="Oxanium"/>
                <a:sym typeface="Oxanium"/>
              </a:rPr>
              <a:t>The Fine Print</a:t>
            </a:r>
            <a:endParaRPr sz="4800">
              <a:solidFill>
                <a:srgbClr val="FFFFFF"/>
              </a:solidFill>
              <a:latin typeface="Oxanium"/>
              <a:ea typeface="Oxanium"/>
              <a:cs typeface="Oxanium"/>
              <a:sym typeface="Oxan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9"/>
          <p:cNvSpPr txBox="1"/>
          <p:nvPr>
            <p:ph type="ctrTitle"/>
          </p:nvPr>
        </p:nvSpPr>
        <p:spPr>
          <a:xfrm>
            <a:off x="391150" y="1897688"/>
            <a:ext cx="8342700" cy="14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8000">
                <a:latin typeface="Oxanium ExtraBold"/>
                <a:ea typeface="Oxanium ExtraBold"/>
                <a:cs typeface="Oxanium ExtraBold"/>
                <a:sym typeface="Oxanium ExtraBold"/>
              </a:rPr>
              <a:t>Appendix</a:t>
            </a:r>
            <a:endParaRPr b="0" sz="8000">
              <a:latin typeface="Oxanium ExtraBold"/>
              <a:ea typeface="Oxanium ExtraBold"/>
              <a:cs typeface="Oxanium ExtraBold"/>
              <a:sym typeface="Oxanium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30"/>
          <p:cNvSpPr txBox="1"/>
          <p:nvPr>
            <p:ph type="ctrTitle"/>
          </p:nvPr>
        </p:nvSpPr>
        <p:spPr>
          <a:xfrm>
            <a:off x="944100" y="747050"/>
            <a:ext cx="72558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xanium"/>
                <a:ea typeface="Oxanium"/>
                <a:cs typeface="Oxanium"/>
                <a:sym typeface="Oxanium"/>
              </a:rPr>
              <a:t>What’s the Point of Classifying?</a:t>
            </a:r>
            <a:endParaRPr sz="3000">
              <a:latin typeface="Oxanium"/>
              <a:ea typeface="Oxanium"/>
              <a:cs typeface="Oxanium"/>
              <a:sym typeface="Oxanium"/>
            </a:endParaRPr>
          </a:p>
        </p:txBody>
      </p:sp>
      <p:sp>
        <p:nvSpPr>
          <p:cNvPr id="2400" name="Google Shape;2400;p30"/>
          <p:cNvSpPr txBox="1"/>
          <p:nvPr>
            <p:ph type="ctrTitle"/>
          </p:nvPr>
        </p:nvSpPr>
        <p:spPr>
          <a:xfrm>
            <a:off x="400650" y="2981119"/>
            <a:ext cx="83427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xanium"/>
                <a:ea typeface="Oxanium"/>
                <a:cs typeface="Oxanium"/>
                <a:sym typeface="Oxanium"/>
              </a:rPr>
              <a:t>My Project Goal</a:t>
            </a:r>
            <a:endParaRPr sz="3000">
              <a:latin typeface="Oxanium"/>
              <a:ea typeface="Oxanium"/>
              <a:cs typeface="Oxanium"/>
              <a:sym typeface="Oxanium"/>
            </a:endParaRPr>
          </a:p>
        </p:txBody>
      </p:sp>
      <p:sp>
        <p:nvSpPr>
          <p:cNvPr id="2401" name="Google Shape;2401;p30"/>
          <p:cNvSpPr txBox="1"/>
          <p:nvPr>
            <p:ph type="ctrTitle"/>
          </p:nvPr>
        </p:nvSpPr>
        <p:spPr>
          <a:xfrm>
            <a:off x="2251350" y="1245450"/>
            <a:ext cx="5062200" cy="16311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Oxanium"/>
              <a:buChar char="★"/>
            </a:pPr>
            <a:r>
              <a:rPr b="0" lang="en" sz="1800">
                <a:latin typeface="Oxanium"/>
                <a:ea typeface="Oxanium"/>
                <a:cs typeface="Oxanium"/>
                <a:sym typeface="Oxanium"/>
              </a:rPr>
              <a:t>Different behavior</a:t>
            </a:r>
            <a:endParaRPr b="0" sz="1800">
              <a:latin typeface="Oxanium"/>
              <a:ea typeface="Oxanium"/>
              <a:cs typeface="Oxanium"/>
              <a:sym typeface="Oxanium"/>
            </a:endParaRPr>
          </a:p>
          <a:p>
            <a:pPr indent="-342900" lvl="0" marL="457200" rtl="0" algn="l">
              <a:spcBef>
                <a:spcPts val="1000"/>
              </a:spcBef>
              <a:spcAft>
                <a:spcPts val="0"/>
              </a:spcAft>
              <a:buSzPts val="1800"/>
              <a:buFont typeface="Oxanium"/>
              <a:buChar char="★"/>
            </a:pPr>
            <a:r>
              <a:rPr b="0" lang="en" sz="1800">
                <a:latin typeface="Oxanium"/>
                <a:ea typeface="Oxanium"/>
                <a:cs typeface="Oxanium"/>
                <a:sym typeface="Oxanium"/>
              </a:rPr>
              <a:t>Filtering searches</a:t>
            </a:r>
            <a:endParaRPr b="0" sz="1800">
              <a:latin typeface="Oxanium"/>
              <a:ea typeface="Oxanium"/>
              <a:cs typeface="Oxanium"/>
              <a:sym typeface="Oxanium"/>
            </a:endParaRPr>
          </a:p>
          <a:p>
            <a:pPr indent="-342900" lvl="1" marL="914400" rtl="0" algn="l">
              <a:spcBef>
                <a:spcPts val="1000"/>
              </a:spcBef>
              <a:spcAft>
                <a:spcPts val="0"/>
              </a:spcAft>
              <a:buClr>
                <a:srgbClr val="FFFFFF"/>
              </a:buClr>
              <a:buSzPts val="1800"/>
              <a:buFont typeface="Oxanium"/>
              <a:buChar char="○"/>
            </a:pPr>
            <a:r>
              <a:rPr lang="en" sz="1800">
                <a:solidFill>
                  <a:srgbClr val="FFFFFF"/>
                </a:solidFill>
                <a:latin typeface="Oxanium"/>
                <a:ea typeface="Oxanium"/>
                <a:cs typeface="Oxanium"/>
                <a:sym typeface="Oxanium"/>
              </a:rPr>
              <a:t>Potentially habitable planets can be found orbiting F or G stars</a:t>
            </a:r>
            <a:endParaRPr sz="1800">
              <a:solidFill>
                <a:srgbClr val="FFFFFF"/>
              </a:solidFill>
              <a:latin typeface="Oxanium"/>
              <a:ea typeface="Oxanium"/>
              <a:cs typeface="Oxanium"/>
              <a:sym typeface="Oxanium"/>
            </a:endParaRPr>
          </a:p>
        </p:txBody>
      </p:sp>
      <p:sp>
        <p:nvSpPr>
          <p:cNvPr id="2402" name="Google Shape;2402;p30"/>
          <p:cNvSpPr txBox="1"/>
          <p:nvPr>
            <p:ph type="ctrTitle"/>
          </p:nvPr>
        </p:nvSpPr>
        <p:spPr>
          <a:xfrm>
            <a:off x="2115150" y="3576650"/>
            <a:ext cx="4913700" cy="9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800">
                <a:latin typeface="Oxanium"/>
                <a:ea typeface="Oxanium"/>
                <a:cs typeface="Oxanium"/>
                <a:sym typeface="Oxanium"/>
              </a:rPr>
              <a:t>Too many stars!</a:t>
            </a:r>
            <a:endParaRPr b="0" sz="1800">
              <a:latin typeface="Oxanium"/>
              <a:ea typeface="Oxanium"/>
              <a:cs typeface="Oxanium"/>
              <a:sym typeface="Oxanium"/>
            </a:endParaRPr>
          </a:p>
          <a:p>
            <a:pPr indent="0" lvl="0" marL="0" rtl="0" algn="ctr">
              <a:spcBef>
                <a:spcPts val="0"/>
              </a:spcBef>
              <a:spcAft>
                <a:spcPts val="0"/>
              </a:spcAft>
              <a:buNone/>
            </a:pPr>
            <a:r>
              <a:rPr b="0" lang="en" sz="1800">
                <a:latin typeface="Oxanium"/>
                <a:ea typeface="Oxanium"/>
                <a:cs typeface="Oxanium"/>
                <a:sym typeface="Oxanium"/>
              </a:rPr>
              <a:t>⇩</a:t>
            </a:r>
            <a:endParaRPr b="0" sz="1800">
              <a:latin typeface="Oxanium"/>
              <a:ea typeface="Oxanium"/>
              <a:cs typeface="Oxanium"/>
              <a:sym typeface="Oxanium"/>
            </a:endParaRPr>
          </a:p>
          <a:p>
            <a:pPr indent="0" lvl="0" marL="0" rtl="0" algn="ctr">
              <a:spcBef>
                <a:spcPts val="0"/>
              </a:spcBef>
              <a:spcAft>
                <a:spcPts val="0"/>
              </a:spcAft>
              <a:buNone/>
            </a:pPr>
            <a:r>
              <a:rPr b="0" lang="en" sz="1800">
                <a:latin typeface="Oxanium"/>
                <a:ea typeface="Oxanium"/>
                <a:cs typeface="Oxanium"/>
                <a:sym typeface="Oxanium"/>
              </a:rPr>
              <a:t>Automation</a:t>
            </a:r>
            <a:endParaRPr b="0" sz="1800">
              <a:latin typeface="Oxanium"/>
              <a:ea typeface="Oxanium"/>
              <a:cs typeface="Oxanium"/>
              <a:sym typeface="Oxanium"/>
            </a:endParaRPr>
          </a:p>
          <a:p>
            <a:pPr indent="0" lvl="0" marL="0" rtl="0" algn="ctr">
              <a:spcBef>
                <a:spcPts val="1000"/>
              </a:spcBef>
              <a:spcAft>
                <a:spcPts val="0"/>
              </a:spcAft>
              <a:buNone/>
            </a:pPr>
            <a:r>
              <a:t/>
            </a:r>
            <a:endParaRPr b="0" sz="1800">
              <a:latin typeface="Oxanium"/>
              <a:ea typeface="Oxanium"/>
              <a:cs typeface="Oxanium"/>
              <a:sym typeface="Oxanium"/>
            </a:endParaRPr>
          </a:p>
        </p:txBody>
      </p:sp>
      <p:pic>
        <p:nvPicPr>
          <p:cNvPr id="2403" name="Google Shape;2403;p30"/>
          <p:cNvPicPr preferRelativeResize="0"/>
          <p:nvPr/>
        </p:nvPicPr>
        <p:blipFill rotWithShape="1">
          <a:blip r:embed="rId3">
            <a:alphaModFix/>
          </a:blip>
          <a:srcRect b="28690" l="25172" r="58717" t="41568"/>
          <a:stretch/>
        </p:blipFill>
        <p:spPr>
          <a:xfrm>
            <a:off x="610537" y="2876550"/>
            <a:ext cx="1514228" cy="1402500"/>
          </a:xfrm>
          <a:prstGeom prst="rect">
            <a:avLst/>
          </a:prstGeom>
          <a:noFill/>
          <a:ln>
            <a:noFill/>
          </a:ln>
        </p:spPr>
      </p:pic>
      <p:pic>
        <p:nvPicPr>
          <p:cNvPr id="2404" name="Google Shape;2404;p30"/>
          <p:cNvPicPr preferRelativeResize="0"/>
          <p:nvPr/>
        </p:nvPicPr>
        <p:blipFill rotWithShape="1">
          <a:blip r:embed="rId3">
            <a:alphaModFix/>
          </a:blip>
          <a:srcRect b="8457" l="65597" r="0" t="20765"/>
          <a:stretch/>
        </p:blipFill>
        <p:spPr>
          <a:xfrm>
            <a:off x="7174652" y="2876550"/>
            <a:ext cx="1358811" cy="140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0124D"/>
            </a:gs>
            <a:gs pos="100000">
              <a:srgbClr val="0C0C33"/>
            </a:gs>
          </a:gsLst>
          <a:path path="circle">
            <a:fillToRect b="50%" l="50%" r="50%" t="50%"/>
          </a:path>
          <a:tileRect/>
        </a:gradFill>
      </p:bgPr>
    </p:bg>
    <p:spTree>
      <p:nvGrpSpPr>
        <p:cNvPr id="2408" name="Shape 2408"/>
        <p:cNvGrpSpPr/>
        <p:nvPr/>
      </p:nvGrpSpPr>
      <p:grpSpPr>
        <a:xfrm>
          <a:off x="0" y="0"/>
          <a:ext cx="0" cy="0"/>
          <a:chOff x="0" y="0"/>
          <a:chExt cx="0" cy="0"/>
        </a:xfrm>
      </p:grpSpPr>
      <p:sp>
        <p:nvSpPr>
          <p:cNvPr id="2409" name="Google Shape;2409;p31"/>
          <p:cNvSpPr txBox="1"/>
          <p:nvPr>
            <p:ph type="title"/>
          </p:nvPr>
        </p:nvSpPr>
        <p:spPr>
          <a:xfrm>
            <a:off x="1790700" y="1060300"/>
            <a:ext cx="5410200" cy="94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xanium"/>
                <a:ea typeface="Oxanium"/>
                <a:cs typeface="Oxanium"/>
                <a:sym typeface="Oxanium"/>
              </a:rPr>
              <a:t>Data Structure</a:t>
            </a:r>
            <a:endParaRPr sz="3000">
              <a:solidFill>
                <a:srgbClr val="FFFFFF"/>
              </a:solidFill>
              <a:latin typeface="Oxanium"/>
              <a:ea typeface="Oxanium"/>
              <a:cs typeface="Oxanium"/>
              <a:sym typeface="Oxanium"/>
            </a:endParaRPr>
          </a:p>
        </p:txBody>
      </p:sp>
      <p:sp>
        <p:nvSpPr>
          <p:cNvPr id="2410" name="Google Shape;2410;p31"/>
          <p:cNvSpPr txBox="1"/>
          <p:nvPr>
            <p:ph idx="3" type="title"/>
          </p:nvPr>
        </p:nvSpPr>
        <p:spPr>
          <a:xfrm flipH="1">
            <a:off x="1257000" y="1928888"/>
            <a:ext cx="1891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latin typeface="Oxanium"/>
                <a:ea typeface="Oxanium"/>
                <a:cs typeface="Oxanium"/>
                <a:sym typeface="Oxanium"/>
              </a:rPr>
              <a:t>Features</a:t>
            </a:r>
            <a:endParaRPr u="sng">
              <a:latin typeface="Oxanium"/>
              <a:ea typeface="Oxanium"/>
              <a:cs typeface="Oxanium"/>
              <a:sym typeface="Oxanium"/>
            </a:endParaRPr>
          </a:p>
        </p:txBody>
      </p:sp>
      <p:sp>
        <p:nvSpPr>
          <p:cNvPr id="2411" name="Google Shape;2411;p31"/>
          <p:cNvSpPr txBox="1"/>
          <p:nvPr>
            <p:ph idx="4" type="subTitle"/>
          </p:nvPr>
        </p:nvSpPr>
        <p:spPr>
          <a:xfrm flipH="1">
            <a:off x="907750" y="2178150"/>
            <a:ext cx="2597100" cy="243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xanium"/>
              <a:buChar char="●"/>
            </a:pPr>
            <a:r>
              <a:rPr lang="en" sz="1600">
                <a:latin typeface="Oxanium"/>
                <a:ea typeface="Oxanium"/>
                <a:cs typeface="Oxanium"/>
                <a:sym typeface="Oxanium"/>
              </a:rPr>
              <a:t>71 features with 4 sub features each</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Each feature represent elemental line index</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Sub features: global continuum fit, local value fit, error, pixel quality mask</a:t>
            </a:r>
            <a:endParaRPr sz="1600">
              <a:latin typeface="Oxanium"/>
              <a:ea typeface="Oxanium"/>
              <a:cs typeface="Oxanium"/>
              <a:sym typeface="Oxanium"/>
            </a:endParaRPr>
          </a:p>
        </p:txBody>
      </p:sp>
      <p:pic>
        <p:nvPicPr>
          <p:cNvPr id="2412" name="Google Shape;2412;p31"/>
          <p:cNvPicPr preferRelativeResize="0"/>
          <p:nvPr/>
        </p:nvPicPr>
        <p:blipFill rotWithShape="1">
          <a:blip r:embed="rId3">
            <a:alphaModFix/>
          </a:blip>
          <a:srcRect b="15117" l="10658" r="11828" t="0"/>
          <a:stretch/>
        </p:blipFill>
        <p:spPr>
          <a:xfrm>
            <a:off x="6540250" y="276513"/>
            <a:ext cx="2296800" cy="2515275"/>
          </a:xfrm>
          <a:prstGeom prst="rect">
            <a:avLst/>
          </a:prstGeom>
          <a:noFill/>
          <a:ln>
            <a:noFill/>
          </a:ln>
        </p:spPr>
      </p:pic>
      <p:sp>
        <p:nvSpPr>
          <p:cNvPr id="2413" name="Google Shape;2413;p31"/>
          <p:cNvSpPr txBox="1"/>
          <p:nvPr>
            <p:ph idx="2" type="title"/>
          </p:nvPr>
        </p:nvSpPr>
        <p:spPr>
          <a:xfrm flipH="1">
            <a:off x="4076650" y="1928900"/>
            <a:ext cx="18918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latin typeface="Oxanium"/>
                <a:ea typeface="Oxanium"/>
                <a:cs typeface="Oxanium"/>
                <a:sym typeface="Oxanium"/>
              </a:rPr>
              <a:t>Target</a:t>
            </a:r>
            <a:endParaRPr u="sng">
              <a:latin typeface="Oxanium"/>
              <a:ea typeface="Oxanium"/>
              <a:cs typeface="Oxanium"/>
              <a:sym typeface="Oxanium"/>
            </a:endParaRPr>
          </a:p>
        </p:txBody>
      </p:sp>
      <p:sp>
        <p:nvSpPr>
          <p:cNvPr id="2414" name="Google Shape;2414;p31"/>
          <p:cNvSpPr txBox="1"/>
          <p:nvPr>
            <p:ph idx="1" type="subTitle"/>
          </p:nvPr>
        </p:nvSpPr>
        <p:spPr>
          <a:xfrm flipH="1">
            <a:off x="3809500" y="2246300"/>
            <a:ext cx="2426100" cy="243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xanium"/>
              <a:buChar char="●"/>
            </a:pPr>
            <a:r>
              <a:rPr lang="en" sz="1600">
                <a:latin typeface="Oxanium"/>
                <a:ea typeface="Oxanium"/>
                <a:cs typeface="Oxanium"/>
                <a:sym typeface="Oxanium"/>
              </a:rPr>
              <a:t>Initially, 21 classes</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After grouping by subclass, only 9 classes</a:t>
            </a:r>
            <a:endParaRPr sz="1600">
              <a:latin typeface="Oxanium"/>
              <a:ea typeface="Oxanium"/>
              <a:cs typeface="Oxanium"/>
              <a:sym typeface="Oxanium"/>
            </a:endParaRPr>
          </a:p>
          <a:p>
            <a:pPr indent="-330200" lvl="0" marL="457200" rtl="0" algn="l">
              <a:spcBef>
                <a:spcPts val="0"/>
              </a:spcBef>
              <a:spcAft>
                <a:spcPts val="0"/>
              </a:spcAft>
              <a:buSzPts val="1600"/>
              <a:buFont typeface="Oxanium"/>
              <a:buChar char="●"/>
            </a:pPr>
            <a:r>
              <a:rPr lang="en" sz="1600">
                <a:latin typeface="Oxanium"/>
                <a:ea typeface="Oxanium"/>
                <a:cs typeface="Oxanium"/>
                <a:sym typeface="Oxanium"/>
              </a:rPr>
              <a:t>Highly imbalanced: 5 of the 9  classes contain &gt;96% of samples</a:t>
            </a:r>
            <a:endParaRPr sz="1600">
              <a:latin typeface="Oxanium"/>
              <a:ea typeface="Oxanium"/>
              <a:cs typeface="Oxanium"/>
              <a:sym typeface="Oxanium"/>
            </a:endParaRPr>
          </a:p>
        </p:txBody>
      </p:sp>
      <p:sp>
        <p:nvSpPr>
          <p:cNvPr id="2415" name="Google Shape;2415;p31"/>
          <p:cNvSpPr txBox="1"/>
          <p:nvPr/>
        </p:nvSpPr>
        <p:spPr>
          <a:xfrm>
            <a:off x="487275" y="276525"/>
            <a:ext cx="1989600" cy="10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xanium"/>
                <a:ea typeface="Oxanium"/>
                <a:cs typeface="Oxanium"/>
                <a:sym typeface="Oxanium"/>
              </a:rPr>
              <a:t>Data Source:</a:t>
            </a:r>
            <a:endParaRPr sz="1800">
              <a:solidFill>
                <a:srgbClr val="FFFFFF"/>
              </a:solidFill>
              <a:latin typeface="Oxanium"/>
              <a:ea typeface="Oxanium"/>
              <a:cs typeface="Oxanium"/>
              <a:sym typeface="Oxanium"/>
            </a:endParaRPr>
          </a:p>
          <a:p>
            <a:pPr indent="0" lvl="0" marL="0" rtl="0" algn="l">
              <a:spcBef>
                <a:spcPts val="0"/>
              </a:spcBef>
              <a:spcAft>
                <a:spcPts val="0"/>
              </a:spcAft>
              <a:buNone/>
            </a:pPr>
            <a:r>
              <a:rPr lang="en" sz="1800" u="sng">
                <a:solidFill>
                  <a:schemeClr val="hlink"/>
                </a:solidFill>
                <a:latin typeface="Oxanium"/>
                <a:ea typeface="Oxanium"/>
                <a:cs typeface="Oxanium"/>
                <a:sym typeface="Oxanium"/>
                <a:hlinkClick r:id="rId4"/>
              </a:rPr>
              <a:t>Sloan Digital Sky Survey</a:t>
            </a:r>
            <a:endParaRPr sz="1800">
              <a:solidFill>
                <a:srgbClr val="FFFFFF"/>
              </a:solidFill>
              <a:latin typeface="Oxanium"/>
              <a:ea typeface="Oxanium"/>
              <a:cs typeface="Oxanium"/>
              <a:sym typeface="Oxan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32"/>
          <p:cNvSpPr txBox="1"/>
          <p:nvPr>
            <p:ph type="title"/>
          </p:nvPr>
        </p:nvSpPr>
        <p:spPr>
          <a:xfrm>
            <a:off x="852750" y="2206575"/>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Model </a:t>
            </a:r>
            <a:endParaRPr sz="2700">
              <a:latin typeface="Oxanium"/>
              <a:ea typeface="Oxanium"/>
              <a:cs typeface="Oxanium"/>
              <a:sym typeface="Oxanium"/>
            </a:endParaRPr>
          </a:p>
          <a:p>
            <a:pPr indent="0" lvl="0" marL="0" rtl="0" algn="ctr">
              <a:spcBef>
                <a:spcPts val="0"/>
              </a:spcBef>
              <a:spcAft>
                <a:spcPts val="0"/>
              </a:spcAft>
              <a:buNone/>
            </a:pPr>
            <a:r>
              <a:rPr lang="en" sz="2700">
                <a:latin typeface="Oxanium"/>
                <a:ea typeface="Oxanium"/>
                <a:cs typeface="Oxanium"/>
                <a:sym typeface="Oxanium"/>
              </a:rPr>
              <a:t>For Comparison:</a:t>
            </a:r>
            <a:endParaRPr sz="2700">
              <a:latin typeface="Oxanium"/>
              <a:ea typeface="Oxanium"/>
              <a:cs typeface="Oxanium"/>
              <a:sym typeface="Oxanium"/>
            </a:endParaRPr>
          </a:p>
        </p:txBody>
      </p:sp>
      <p:sp>
        <p:nvSpPr>
          <p:cNvPr id="2421" name="Google Shape;2421;p32"/>
          <p:cNvSpPr txBox="1"/>
          <p:nvPr>
            <p:ph idx="2" type="title"/>
          </p:nvPr>
        </p:nvSpPr>
        <p:spPr>
          <a:xfrm>
            <a:off x="561300" y="3615700"/>
            <a:ext cx="34929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0.67</a:t>
            </a:r>
            <a:endParaRPr sz="2100">
              <a:latin typeface="Oxanium"/>
              <a:ea typeface="Oxanium"/>
              <a:cs typeface="Oxanium"/>
              <a:sym typeface="Oxanium"/>
            </a:endParaRPr>
          </a:p>
        </p:txBody>
      </p:sp>
      <p:sp>
        <p:nvSpPr>
          <p:cNvPr id="2422" name="Google Shape;2422;p32"/>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sp>
        <p:nvSpPr>
          <p:cNvPr id="2423" name="Google Shape;2423;p32"/>
          <p:cNvSpPr txBox="1"/>
          <p:nvPr>
            <p:ph type="title"/>
          </p:nvPr>
        </p:nvSpPr>
        <p:spPr>
          <a:xfrm>
            <a:off x="910400" y="3136900"/>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Decision Tree</a:t>
            </a:r>
            <a:endParaRPr>
              <a:latin typeface="Oxanium"/>
              <a:ea typeface="Oxanium"/>
              <a:cs typeface="Oxanium"/>
              <a:sym typeface="Oxanium"/>
            </a:endParaRPr>
          </a:p>
        </p:txBody>
      </p:sp>
      <p:grpSp>
        <p:nvGrpSpPr>
          <p:cNvPr id="2424" name="Google Shape;2424;p32"/>
          <p:cNvGrpSpPr/>
          <p:nvPr/>
        </p:nvGrpSpPr>
        <p:grpSpPr>
          <a:xfrm>
            <a:off x="4043500" y="280300"/>
            <a:ext cx="4322799" cy="3561300"/>
            <a:chOff x="4043500" y="280300"/>
            <a:chExt cx="4322799" cy="3561300"/>
          </a:xfrm>
        </p:grpSpPr>
        <p:pic>
          <p:nvPicPr>
            <p:cNvPr id="2425" name="Google Shape;2425;p32"/>
            <p:cNvPicPr preferRelativeResize="0"/>
            <p:nvPr/>
          </p:nvPicPr>
          <p:blipFill rotWithShape="1">
            <a:blip r:embed="rId3">
              <a:alphaModFix/>
            </a:blip>
            <a:srcRect b="2178" l="1341" r="8633" t="5117"/>
            <a:stretch/>
          </p:blipFill>
          <p:spPr>
            <a:xfrm>
              <a:off x="4043500" y="280300"/>
              <a:ext cx="4322799" cy="3561300"/>
            </a:xfrm>
            <a:prstGeom prst="rect">
              <a:avLst/>
            </a:prstGeom>
            <a:noFill/>
            <a:ln>
              <a:noFill/>
            </a:ln>
          </p:spPr>
        </p:pic>
        <p:grpSp>
          <p:nvGrpSpPr>
            <p:cNvPr id="2426" name="Google Shape;2426;p32"/>
            <p:cNvGrpSpPr/>
            <p:nvPr/>
          </p:nvGrpSpPr>
          <p:grpSpPr>
            <a:xfrm>
              <a:off x="5684825" y="744450"/>
              <a:ext cx="1813800" cy="2165700"/>
              <a:chOff x="5684825" y="744450"/>
              <a:chExt cx="1813800" cy="2165700"/>
            </a:xfrm>
          </p:grpSpPr>
          <p:sp>
            <p:nvSpPr>
              <p:cNvPr id="2427" name="Google Shape;2427;p32"/>
              <p:cNvSpPr txBox="1"/>
              <p:nvPr/>
            </p:nvSpPr>
            <p:spPr>
              <a:xfrm>
                <a:off x="6348125" y="7444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428" name="Google Shape;2428;p32"/>
              <p:cNvCxnSpPr>
                <a:stCxn id="2427" idx="1"/>
              </p:cNvCxnSpPr>
              <p:nvPr/>
            </p:nvCxnSpPr>
            <p:spPr>
              <a:xfrm rot="10800000">
                <a:off x="5684825" y="1001550"/>
                <a:ext cx="663300" cy="39000"/>
              </a:xfrm>
              <a:prstGeom prst="straightConnector1">
                <a:avLst/>
              </a:prstGeom>
              <a:noFill/>
              <a:ln cap="flat" cmpd="sng" w="19050">
                <a:solidFill>
                  <a:srgbClr val="5E10A4"/>
                </a:solidFill>
                <a:prstDash val="solid"/>
                <a:round/>
                <a:headEnd len="med" w="med" type="none"/>
                <a:tailEnd len="med" w="med" type="triangle"/>
              </a:ln>
            </p:spPr>
          </p:cxnSp>
          <p:cxnSp>
            <p:nvCxnSpPr>
              <p:cNvPr id="2429" name="Google Shape;2429;p32"/>
              <p:cNvCxnSpPr>
                <a:stCxn id="2427" idx="2"/>
              </p:cNvCxnSpPr>
              <p:nvPr/>
            </p:nvCxnSpPr>
            <p:spPr>
              <a:xfrm>
                <a:off x="6923375" y="1336650"/>
                <a:ext cx="480600" cy="1573500"/>
              </a:xfrm>
              <a:prstGeom prst="straightConnector1">
                <a:avLst/>
              </a:prstGeom>
              <a:noFill/>
              <a:ln cap="flat" cmpd="sng" w="19050">
                <a:solidFill>
                  <a:srgbClr val="5E10A4"/>
                </a:solidFill>
                <a:prstDash val="solid"/>
                <a:round/>
                <a:headEnd len="med" w="med" type="none"/>
                <a:tailEnd len="med" w="med" type="triangle"/>
              </a:ln>
            </p:spPr>
          </p:cxnSp>
          <p:cxnSp>
            <p:nvCxnSpPr>
              <p:cNvPr id="2430" name="Google Shape;2430;p32"/>
              <p:cNvCxnSpPr>
                <a:stCxn id="2427" idx="2"/>
              </p:cNvCxnSpPr>
              <p:nvPr/>
            </p:nvCxnSpPr>
            <p:spPr>
              <a:xfrm flipH="1">
                <a:off x="6740675" y="1336650"/>
                <a:ext cx="182700" cy="951000"/>
              </a:xfrm>
              <a:prstGeom prst="straightConnector1">
                <a:avLst/>
              </a:prstGeom>
              <a:noFill/>
              <a:ln cap="flat" cmpd="sng" w="19050">
                <a:solidFill>
                  <a:srgbClr val="5E10A4"/>
                </a:solidFill>
                <a:prstDash val="solid"/>
                <a:round/>
                <a:headEnd len="med" w="med" type="none"/>
                <a:tailEnd len="med" w="med" type="triangle"/>
              </a:ln>
            </p:spPr>
          </p:cxnSp>
          <p:cxnSp>
            <p:nvCxnSpPr>
              <p:cNvPr id="2431" name="Google Shape;2431;p32"/>
              <p:cNvCxnSpPr>
                <a:stCxn id="2427" idx="1"/>
              </p:cNvCxnSpPr>
              <p:nvPr/>
            </p:nvCxnSpPr>
            <p:spPr>
              <a:xfrm flipH="1">
                <a:off x="5766125" y="1040550"/>
                <a:ext cx="582000" cy="258900"/>
              </a:xfrm>
              <a:prstGeom prst="straightConnector1">
                <a:avLst/>
              </a:prstGeom>
              <a:noFill/>
              <a:ln cap="flat" cmpd="sng" w="19050">
                <a:solidFill>
                  <a:srgbClr val="5E10A4"/>
                </a:solidFill>
                <a:prstDash val="solid"/>
                <a:round/>
                <a:headEnd len="med" w="med" type="none"/>
                <a:tailEnd len="med" w="med" type="triangle"/>
              </a:ln>
            </p:spPr>
          </p:cxn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33"/>
          <p:cNvSpPr txBox="1"/>
          <p:nvPr>
            <p:ph type="title"/>
          </p:nvPr>
        </p:nvSpPr>
        <p:spPr>
          <a:xfrm>
            <a:off x="852750" y="2206575"/>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Model </a:t>
            </a:r>
            <a:endParaRPr sz="2700">
              <a:latin typeface="Oxanium"/>
              <a:ea typeface="Oxanium"/>
              <a:cs typeface="Oxanium"/>
              <a:sym typeface="Oxanium"/>
            </a:endParaRPr>
          </a:p>
          <a:p>
            <a:pPr indent="0" lvl="0" marL="0" rtl="0" algn="ctr">
              <a:spcBef>
                <a:spcPts val="0"/>
              </a:spcBef>
              <a:spcAft>
                <a:spcPts val="0"/>
              </a:spcAft>
              <a:buNone/>
            </a:pPr>
            <a:r>
              <a:rPr lang="en" sz="2700">
                <a:latin typeface="Oxanium"/>
                <a:ea typeface="Oxanium"/>
                <a:cs typeface="Oxanium"/>
                <a:sym typeface="Oxanium"/>
              </a:rPr>
              <a:t>For Comparison:</a:t>
            </a:r>
            <a:endParaRPr sz="2700">
              <a:latin typeface="Oxanium"/>
              <a:ea typeface="Oxanium"/>
              <a:cs typeface="Oxanium"/>
              <a:sym typeface="Oxanium"/>
            </a:endParaRPr>
          </a:p>
        </p:txBody>
      </p:sp>
      <p:sp>
        <p:nvSpPr>
          <p:cNvPr id="2437" name="Google Shape;2437;p33"/>
          <p:cNvSpPr txBox="1"/>
          <p:nvPr>
            <p:ph idx="2" type="title"/>
          </p:nvPr>
        </p:nvSpPr>
        <p:spPr>
          <a:xfrm>
            <a:off x="561300" y="3615700"/>
            <a:ext cx="34929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a:t>
            </a:r>
            <a:r>
              <a:rPr lang="en" sz="2100">
                <a:latin typeface="Oxanium"/>
                <a:ea typeface="Oxanium"/>
                <a:cs typeface="Oxanium"/>
                <a:sym typeface="Oxanium"/>
              </a:rPr>
              <a:t>.77</a:t>
            </a:r>
            <a:endParaRPr sz="2100">
              <a:latin typeface="Oxanium"/>
              <a:ea typeface="Oxanium"/>
              <a:cs typeface="Oxanium"/>
              <a:sym typeface="Oxanium"/>
            </a:endParaRPr>
          </a:p>
        </p:txBody>
      </p:sp>
      <p:sp>
        <p:nvSpPr>
          <p:cNvPr id="2438" name="Google Shape;2438;p33"/>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sp>
        <p:nvSpPr>
          <p:cNvPr id="2439" name="Google Shape;2439;p33"/>
          <p:cNvSpPr txBox="1"/>
          <p:nvPr>
            <p:ph type="title"/>
          </p:nvPr>
        </p:nvSpPr>
        <p:spPr>
          <a:xfrm>
            <a:off x="910400" y="3136900"/>
            <a:ext cx="29100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Random Forest</a:t>
            </a:r>
            <a:endParaRPr>
              <a:latin typeface="Oxanium"/>
              <a:ea typeface="Oxanium"/>
              <a:cs typeface="Oxanium"/>
              <a:sym typeface="Oxanium"/>
            </a:endParaRPr>
          </a:p>
        </p:txBody>
      </p:sp>
      <p:grpSp>
        <p:nvGrpSpPr>
          <p:cNvPr id="2440" name="Google Shape;2440;p33"/>
          <p:cNvGrpSpPr/>
          <p:nvPr/>
        </p:nvGrpSpPr>
        <p:grpSpPr>
          <a:xfrm>
            <a:off x="4043500" y="280300"/>
            <a:ext cx="4322799" cy="3561300"/>
            <a:chOff x="4043500" y="280300"/>
            <a:chExt cx="4322799" cy="3561300"/>
          </a:xfrm>
        </p:grpSpPr>
        <p:pic>
          <p:nvPicPr>
            <p:cNvPr id="2441" name="Google Shape;2441;p33"/>
            <p:cNvPicPr preferRelativeResize="0"/>
            <p:nvPr/>
          </p:nvPicPr>
          <p:blipFill rotWithShape="1">
            <a:blip r:embed="rId3">
              <a:alphaModFix/>
            </a:blip>
            <a:srcRect b="1839" l="0" r="9313" t="4772"/>
            <a:stretch/>
          </p:blipFill>
          <p:spPr>
            <a:xfrm>
              <a:off x="4043500" y="280300"/>
              <a:ext cx="4322799" cy="3561300"/>
            </a:xfrm>
            <a:prstGeom prst="rect">
              <a:avLst/>
            </a:prstGeom>
            <a:noFill/>
            <a:ln>
              <a:noFill/>
            </a:ln>
          </p:spPr>
        </p:pic>
        <p:grpSp>
          <p:nvGrpSpPr>
            <p:cNvPr id="2442" name="Google Shape;2442;p33"/>
            <p:cNvGrpSpPr/>
            <p:nvPr/>
          </p:nvGrpSpPr>
          <p:grpSpPr>
            <a:xfrm>
              <a:off x="5387225" y="820650"/>
              <a:ext cx="2111400" cy="2184300"/>
              <a:chOff x="5387225" y="820650"/>
              <a:chExt cx="2111400" cy="2184300"/>
            </a:xfrm>
          </p:grpSpPr>
          <p:sp>
            <p:nvSpPr>
              <p:cNvPr id="2443" name="Google Shape;2443;p33"/>
              <p:cNvSpPr txBox="1"/>
              <p:nvPr/>
            </p:nvSpPr>
            <p:spPr>
              <a:xfrm>
                <a:off x="6348125" y="8206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444" name="Google Shape;2444;p33"/>
              <p:cNvCxnSpPr>
                <a:stCxn id="2443" idx="1"/>
              </p:cNvCxnSpPr>
              <p:nvPr/>
            </p:nvCxnSpPr>
            <p:spPr>
              <a:xfrm rot="10800000">
                <a:off x="5387225" y="1042350"/>
                <a:ext cx="960900" cy="74400"/>
              </a:xfrm>
              <a:prstGeom prst="straightConnector1">
                <a:avLst/>
              </a:prstGeom>
              <a:noFill/>
              <a:ln cap="flat" cmpd="sng" w="19050">
                <a:solidFill>
                  <a:srgbClr val="5E10A4"/>
                </a:solidFill>
                <a:prstDash val="solid"/>
                <a:round/>
                <a:headEnd len="med" w="med" type="none"/>
                <a:tailEnd len="med" w="med" type="triangle"/>
              </a:ln>
            </p:spPr>
          </p:cxnSp>
          <p:cxnSp>
            <p:nvCxnSpPr>
              <p:cNvPr id="2445" name="Google Shape;2445;p33"/>
              <p:cNvCxnSpPr>
                <a:stCxn id="2443" idx="2"/>
              </p:cNvCxnSpPr>
              <p:nvPr/>
            </p:nvCxnSpPr>
            <p:spPr>
              <a:xfrm>
                <a:off x="6923375" y="1412850"/>
                <a:ext cx="534600" cy="1592100"/>
              </a:xfrm>
              <a:prstGeom prst="straightConnector1">
                <a:avLst/>
              </a:prstGeom>
              <a:noFill/>
              <a:ln cap="flat" cmpd="sng" w="19050">
                <a:solidFill>
                  <a:srgbClr val="5E10A4"/>
                </a:solidFill>
                <a:prstDash val="solid"/>
                <a:round/>
                <a:headEnd len="med" w="med" type="none"/>
                <a:tailEnd len="med" w="med" type="triangle"/>
              </a:ln>
            </p:spPr>
          </p:cxnSp>
          <p:cxnSp>
            <p:nvCxnSpPr>
              <p:cNvPr id="2446" name="Google Shape;2446;p33"/>
              <p:cNvCxnSpPr>
                <a:stCxn id="2443" idx="2"/>
              </p:cNvCxnSpPr>
              <p:nvPr/>
            </p:nvCxnSpPr>
            <p:spPr>
              <a:xfrm flipH="1">
                <a:off x="6740675" y="1412850"/>
                <a:ext cx="182700" cy="951000"/>
              </a:xfrm>
              <a:prstGeom prst="straightConnector1">
                <a:avLst/>
              </a:prstGeom>
              <a:noFill/>
              <a:ln cap="flat" cmpd="sng" w="19050">
                <a:solidFill>
                  <a:srgbClr val="5E10A4"/>
                </a:solidFill>
                <a:prstDash val="solid"/>
                <a:round/>
                <a:headEnd len="med" w="med" type="none"/>
                <a:tailEnd len="med" w="med" type="triangle"/>
              </a:ln>
            </p:spPr>
          </p:cxnSp>
          <p:cxnSp>
            <p:nvCxnSpPr>
              <p:cNvPr id="2447" name="Google Shape;2447;p33"/>
              <p:cNvCxnSpPr>
                <a:stCxn id="2443" idx="1"/>
              </p:cNvCxnSpPr>
              <p:nvPr/>
            </p:nvCxnSpPr>
            <p:spPr>
              <a:xfrm flipH="1">
                <a:off x="5766125" y="1116750"/>
                <a:ext cx="582000" cy="258900"/>
              </a:xfrm>
              <a:prstGeom prst="straightConnector1">
                <a:avLst/>
              </a:prstGeom>
              <a:noFill/>
              <a:ln cap="flat" cmpd="sng" w="19050">
                <a:solidFill>
                  <a:srgbClr val="5E10A4"/>
                </a:solidFill>
                <a:prstDash val="solid"/>
                <a:round/>
                <a:headEnd len="med" w="med" type="none"/>
                <a:tailEnd len="med" w="med" type="triangle"/>
              </a:ln>
            </p:spPr>
          </p:cxn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pic>
        <p:nvPicPr>
          <p:cNvPr id="2452" name="Google Shape;2452;p34"/>
          <p:cNvPicPr preferRelativeResize="0"/>
          <p:nvPr/>
        </p:nvPicPr>
        <p:blipFill rotWithShape="1">
          <a:blip r:embed="rId3">
            <a:alphaModFix/>
          </a:blip>
          <a:srcRect b="6953" l="6827" r="6306" t="6338"/>
          <a:stretch/>
        </p:blipFill>
        <p:spPr>
          <a:xfrm>
            <a:off x="311700" y="1285575"/>
            <a:ext cx="3544150" cy="3544125"/>
          </a:xfrm>
          <a:prstGeom prst="rect">
            <a:avLst/>
          </a:prstGeom>
          <a:noFill/>
          <a:ln>
            <a:noFill/>
          </a:ln>
        </p:spPr>
      </p:pic>
      <p:pic>
        <p:nvPicPr>
          <p:cNvPr id="2453" name="Google Shape;2453;p34"/>
          <p:cNvPicPr preferRelativeResize="0"/>
          <p:nvPr/>
        </p:nvPicPr>
        <p:blipFill>
          <a:blip r:embed="rId4">
            <a:alphaModFix/>
          </a:blip>
          <a:stretch>
            <a:fillRect/>
          </a:stretch>
        </p:blipFill>
        <p:spPr>
          <a:xfrm>
            <a:off x="2243513" y="1285575"/>
            <a:ext cx="4961774" cy="3544125"/>
          </a:xfrm>
          <a:prstGeom prst="rect">
            <a:avLst/>
          </a:prstGeom>
          <a:noFill/>
          <a:ln>
            <a:noFill/>
          </a:ln>
        </p:spPr>
      </p:pic>
      <p:sp>
        <p:nvSpPr>
          <p:cNvPr id="2454" name="Google Shape;2454;p34"/>
          <p:cNvSpPr txBox="1"/>
          <p:nvPr>
            <p:ph type="title"/>
          </p:nvPr>
        </p:nvSpPr>
        <p:spPr>
          <a:xfrm>
            <a:off x="311700" y="224775"/>
            <a:ext cx="8520600" cy="106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Oxanium"/>
                <a:ea typeface="Oxanium"/>
                <a:cs typeface="Oxanium"/>
                <a:sym typeface="Oxanium"/>
              </a:rPr>
              <a:t>S</a:t>
            </a:r>
            <a:r>
              <a:rPr lang="en" sz="4800">
                <a:latin typeface="Oxanium"/>
                <a:ea typeface="Oxanium"/>
                <a:cs typeface="Oxanium"/>
                <a:sym typeface="Oxanium"/>
              </a:rPr>
              <a:t>ample Pipeline</a:t>
            </a:r>
            <a:endParaRPr sz="4800">
              <a:latin typeface="Oxanium"/>
              <a:ea typeface="Oxanium"/>
              <a:cs typeface="Oxanium"/>
              <a:sym typeface="Oxanium"/>
            </a:endParaRPr>
          </a:p>
        </p:txBody>
      </p:sp>
      <p:grpSp>
        <p:nvGrpSpPr>
          <p:cNvPr id="2455" name="Google Shape;2455;p34"/>
          <p:cNvGrpSpPr/>
          <p:nvPr/>
        </p:nvGrpSpPr>
        <p:grpSpPr>
          <a:xfrm>
            <a:off x="2766925" y="1817425"/>
            <a:ext cx="3520250" cy="2481050"/>
            <a:chOff x="2766925" y="1817425"/>
            <a:chExt cx="3520250" cy="2481050"/>
          </a:xfrm>
        </p:grpSpPr>
        <p:sp>
          <p:nvSpPr>
            <p:cNvPr id="2456" name="Google Shape;2456;p34"/>
            <p:cNvSpPr/>
            <p:nvPr/>
          </p:nvSpPr>
          <p:spPr>
            <a:xfrm>
              <a:off x="3472050" y="21616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a:off x="3624450" y="23140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a:off x="4199100" y="26577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a:off x="4537950" y="28292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4"/>
            <p:cNvSpPr/>
            <p:nvPr/>
          </p:nvSpPr>
          <p:spPr>
            <a:xfrm>
              <a:off x="4732050" y="30303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4"/>
            <p:cNvSpPr/>
            <p:nvPr/>
          </p:nvSpPr>
          <p:spPr>
            <a:xfrm>
              <a:off x="5066175" y="31256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4"/>
            <p:cNvSpPr/>
            <p:nvPr/>
          </p:nvSpPr>
          <p:spPr>
            <a:xfrm>
              <a:off x="4061250" y="32434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4"/>
            <p:cNvSpPr/>
            <p:nvPr/>
          </p:nvSpPr>
          <p:spPr>
            <a:xfrm>
              <a:off x="3624450" y="30303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4"/>
            <p:cNvSpPr/>
            <p:nvPr/>
          </p:nvSpPr>
          <p:spPr>
            <a:xfrm>
              <a:off x="3099150" y="342207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4"/>
            <p:cNvSpPr/>
            <p:nvPr/>
          </p:nvSpPr>
          <p:spPr>
            <a:xfrm>
              <a:off x="2873275" y="4065075"/>
              <a:ext cx="372900" cy="2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4"/>
            <p:cNvSpPr/>
            <p:nvPr/>
          </p:nvSpPr>
          <p:spPr>
            <a:xfrm>
              <a:off x="5914275" y="4065075"/>
              <a:ext cx="372900" cy="2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4"/>
            <p:cNvSpPr/>
            <p:nvPr/>
          </p:nvSpPr>
          <p:spPr>
            <a:xfrm>
              <a:off x="3139825" y="1963350"/>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4"/>
            <p:cNvSpPr/>
            <p:nvPr/>
          </p:nvSpPr>
          <p:spPr>
            <a:xfrm>
              <a:off x="2986150" y="181742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4"/>
            <p:cNvSpPr/>
            <p:nvPr/>
          </p:nvSpPr>
          <p:spPr>
            <a:xfrm>
              <a:off x="2873275" y="1817425"/>
              <a:ext cx="372900" cy="29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4"/>
            <p:cNvSpPr/>
            <p:nvPr/>
          </p:nvSpPr>
          <p:spPr>
            <a:xfrm>
              <a:off x="2766925" y="1849050"/>
              <a:ext cx="3729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4"/>
            <p:cNvSpPr/>
            <p:nvPr/>
          </p:nvSpPr>
          <p:spPr>
            <a:xfrm>
              <a:off x="2766925" y="1999525"/>
              <a:ext cx="3729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4"/>
            <p:cNvSpPr/>
            <p:nvPr/>
          </p:nvSpPr>
          <p:spPr>
            <a:xfrm>
              <a:off x="2766925" y="2161650"/>
              <a:ext cx="125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4"/>
            <p:cNvSpPr/>
            <p:nvPr/>
          </p:nvSpPr>
          <p:spPr>
            <a:xfrm>
              <a:off x="2766925" y="2148840"/>
              <a:ext cx="125100" cy="11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74" name="Google Shape;2474;p34"/>
          <p:cNvPicPr preferRelativeResize="0"/>
          <p:nvPr/>
        </p:nvPicPr>
        <p:blipFill rotWithShape="1">
          <a:blip r:embed="rId5">
            <a:alphaModFix/>
          </a:blip>
          <a:srcRect b="0" l="39931" r="45846" t="30977"/>
          <a:stretch/>
        </p:blipFill>
        <p:spPr>
          <a:xfrm>
            <a:off x="6402100" y="1285575"/>
            <a:ext cx="2430200" cy="3544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pic>
        <p:nvPicPr>
          <p:cNvPr id="2479" name="Google Shape;2479;p35"/>
          <p:cNvPicPr preferRelativeResize="0"/>
          <p:nvPr/>
        </p:nvPicPr>
        <p:blipFill>
          <a:blip r:embed="rId3">
            <a:alphaModFix/>
          </a:blip>
          <a:stretch>
            <a:fillRect/>
          </a:stretch>
        </p:blipFill>
        <p:spPr>
          <a:xfrm>
            <a:off x="311700" y="1294575"/>
            <a:ext cx="3519304" cy="3496600"/>
          </a:xfrm>
          <a:prstGeom prst="rect">
            <a:avLst/>
          </a:prstGeom>
          <a:noFill/>
          <a:ln>
            <a:noFill/>
          </a:ln>
        </p:spPr>
      </p:pic>
      <p:sp>
        <p:nvSpPr>
          <p:cNvPr id="2480" name="Google Shape;2480;p35"/>
          <p:cNvSpPr txBox="1"/>
          <p:nvPr>
            <p:ph type="title"/>
          </p:nvPr>
        </p:nvSpPr>
        <p:spPr>
          <a:xfrm>
            <a:off x="311700" y="224775"/>
            <a:ext cx="8520600" cy="106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Oxanium"/>
                <a:ea typeface="Oxanium"/>
                <a:cs typeface="Oxanium"/>
                <a:sym typeface="Oxanium"/>
              </a:rPr>
              <a:t>S</a:t>
            </a:r>
            <a:r>
              <a:rPr lang="en" sz="4800">
                <a:latin typeface="Oxanium"/>
                <a:ea typeface="Oxanium"/>
                <a:cs typeface="Oxanium"/>
                <a:sym typeface="Oxanium"/>
              </a:rPr>
              <a:t>ample Pipeline 2</a:t>
            </a:r>
            <a:endParaRPr sz="4800">
              <a:latin typeface="Oxanium"/>
              <a:ea typeface="Oxanium"/>
              <a:cs typeface="Oxanium"/>
              <a:sym typeface="Oxanium"/>
            </a:endParaRPr>
          </a:p>
        </p:txBody>
      </p:sp>
      <p:pic>
        <p:nvPicPr>
          <p:cNvPr id="2481" name="Google Shape;2481;p35"/>
          <p:cNvPicPr preferRelativeResize="0"/>
          <p:nvPr/>
        </p:nvPicPr>
        <p:blipFill>
          <a:blip r:embed="rId4">
            <a:alphaModFix/>
          </a:blip>
          <a:stretch>
            <a:fillRect/>
          </a:stretch>
        </p:blipFill>
        <p:spPr>
          <a:xfrm>
            <a:off x="2157625" y="1294575"/>
            <a:ext cx="4895251" cy="3496600"/>
          </a:xfrm>
          <a:prstGeom prst="rect">
            <a:avLst/>
          </a:prstGeom>
          <a:noFill/>
          <a:ln>
            <a:noFill/>
          </a:ln>
        </p:spPr>
      </p:pic>
      <p:pic>
        <p:nvPicPr>
          <p:cNvPr id="2482" name="Google Shape;2482;p35"/>
          <p:cNvPicPr preferRelativeResize="0"/>
          <p:nvPr/>
        </p:nvPicPr>
        <p:blipFill rotWithShape="1">
          <a:blip r:embed="rId5">
            <a:alphaModFix/>
          </a:blip>
          <a:srcRect b="0" l="813" r="86070" t="36155"/>
          <a:stretch/>
        </p:blipFill>
        <p:spPr>
          <a:xfrm>
            <a:off x="6441850" y="1294575"/>
            <a:ext cx="2390450" cy="3496600"/>
          </a:xfrm>
          <a:prstGeom prst="rect">
            <a:avLst/>
          </a:prstGeom>
          <a:noFill/>
          <a:ln>
            <a:noFill/>
          </a:ln>
        </p:spPr>
      </p:pic>
      <p:grpSp>
        <p:nvGrpSpPr>
          <p:cNvPr id="2483" name="Google Shape;2483;p35"/>
          <p:cNvGrpSpPr/>
          <p:nvPr/>
        </p:nvGrpSpPr>
        <p:grpSpPr>
          <a:xfrm>
            <a:off x="2670031" y="2201235"/>
            <a:ext cx="3623365" cy="2077133"/>
            <a:chOff x="2651760" y="2246975"/>
            <a:chExt cx="3623365" cy="2031625"/>
          </a:xfrm>
        </p:grpSpPr>
        <p:sp>
          <p:nvSpPr>
            <p:cNvPr id="2484" name="Google Shape;2484;p35"/>
            <p:cNvSpPr/>
            <p:nvPr/>
          </p:nvSpPr>
          <p:spPr>
            <a:xfrm>
              <a:off x="4833625" y="224697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839850" y="282627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06025" y="27170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4437450" y="257175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4630750" y="257175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4437450" y="244095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4246975" y="282627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3977875" y="2978625"/>
              <a:ext cx="269100" cy="32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4042250" y="401700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519850" y="4017000"/>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3355525" y="34680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2970850" y="35304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2889150" y="37296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2701750" y="3792025"/>
              <a:ext cx="269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4692250" y="2750075"/>
              <a:ext cx="146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4630750" y="2646325"/>
              <a:ext cx="1461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2651760" y="3897675"/>
              <a:ext cx="864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36"/>
          <p:cNvSpPr txBox="1"/>
          <p:nvPr>
            <p:ph type="ctrTitle"/>
          </p:nvPr>
        </p:nvSpPr>
        <p:spPr>
          <a:xfrm>
            <a:off x="2556300" y="1787250"/>
            <a:ext cx="4031400" cy="1569000"/>
          </a:xfrm>
          <a:prstGeom prst="rect">
            <a:avLst/>
          </a:prstGeom>
          <a:solidFill>
            <a:srgbClr val="181A69">
              <a:alpha val="4423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More of the Science</a:t>
            </a:r>
            <a:endParaRPr>
              <a:latin typeface="Oxanium"/>
              <a:ea typeface="Oxanium"/>
              <a:cs typeface="Oxanium"/>
              <a:sym typeface="Oxan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grpSp>
        <p:nvGrpSpPr>
          <p:cNvPr id="2510" name="Google Shape;2510;p37"/>
          <p:cNvGrpSpPr/>
          <p:nvPr/>
        </p:nvGrpSpPr>
        <p:grpSpPr>
          <a:xfrm>
            <a:off x="3605200" y="1441075"/>
            <a:ext cx="5033899" cy="3218200"/>
            <a:chOff x="2055050" y="1111200"/>
            <a:chExt cx="5033899" cy="3218200"/>
          </a:xfrm>
        </p:grpSpPr>
        <p:pic>
          <p:nvPicPr>
            <p:cNvPr id="2511" name="Google Shape;2511;p37"/>
            <p:cNvPicPr preferRelativeResize="0"/>
            <p:nvPr/>
          </p:nvPicPr>
          <p:blipFill rotWithShape="1">
            <a:blip r:embed="rId3">
              <a:alphaModFix/>
            </a:blip>
            <a:srcRect b="71251" l="1450" r="1187" t="0"/>
            <a:stretch/>
          </p:blipFill>
          <p:spPr>
            <a:xfrm>
              <a:off x="2055050" y="1111200"/>
              <a:ext cx="5033899" cy="1579774"/>
            </a:xfrm>
            <a:prstGeom prst="rect">
              <a:avLst/>
            </a:prstGeom>
            <a:noFill/>
            <a:ln>
              <a:noFill/>
            </a:ln>
          </p:spPr>
        </p:pic>
        <p:pic>
          <p:nvPicPr>
            <p:cNvPr id="2512" name="Google Shape;2512;p37"/>
            <p:cNvPicPr preferRelativeResize="0"/>
            <p:nvPr/>
          </p:nvPicPr>
          <p:blipFill rotWithShape="1">
            <a:blip r:embed="rId3">
              <a:alphaModFix/>
            </a:blip>
            <a:srcRect b="27642" l="1450" r="1187" t="42541"/>
            <a:stretch/>
          </p:blipFill>
          <p:spPr>
            <a:xfrm>
              <a:off x="2055050" y="2690975"/>
              <a:ext cx="5033899" cy="1638425"/>
            </a:xfrm>
            <a:prstGeom prst="rect">
              <a:avLst/>
            </a:prstGeom>
            <a:noFill/>
            <a:ln>
              <a:noFill/>
            </a:ln>
          </p:spPr>
        </p:pic>
      </p:grpSp>
      <p:sp>
        <p:nvSpPr>
          <p:cNvPr id="2513" name="Google Shape;2513;p37"/>
          <p:cNvSpPr txBox="1"/>
          <p:nvPr>
            <p:ph type="ctrTitle"/>
          </p:nvPr>
        </p:nvSpPr>
        <p:spPr>
          <a:xfrm>
            <a:off x="2597250" y="3298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Spectrography</a:t>
            </a:r>
            <a:endParaRPr sz="4000">
              <a:latin typeface="Oxanium"/>
              <a:ea typeface="Oxanium"/>
              <a:cs typeface="Oxanium"/>
              <a:sym typeface="Oxanium"/>
            </a:endParaRPr>
          </a:p>
        </p:txBody>
      </p:sp>
      <p:sp>
        <p:nvSpPr>
          <p:cNvPr id="2514" name="Google Shape;2514;p37"/>
          <p:cNvSpPr txBox="1"/>
          <p:nvPr/>
        </p:nvSpPr>
        <p:spPr>
          <a:xfrm>
            <a:off x="467200" y="1254825"/>
            <a:ext cx="3030300" cy="3590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Different elements absorb  and emit different wavelengths of light</a:t>
            </a:r>
            <a:endParaRPr sz="1900">
              <a:solidFill>
                <a:srgbClr val="FFFFFF"/>
              </a:solidFill>
              <a:latin typeface="Oxanium"/>
              <a:ea typeface="Oxanium"/>
              <a:cs typeface="Oxanium"/>
              <a:sym typeface="Oxanium"/>
            </a:endParaRPr>
          </a:p>
          <a:p>
            <a:pPr indent="-349250" lvl="0" marL="457200" rtl="0" algn="l">
              <a:spcBef>
                <a:spcPts val="100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Therefore we can determine presence of elements by looking for absorption lines (dark lines) and emission lines (bright lines)</a:t>
            </a:r>
            <a:endParaRPr sz="1900">
              <a:solidFill>
                <a:srgbClr val="FFFFFF"/>
              </a:solidFill>
              <a:latin typeface="Oxanium"/>
              <a:ea typeface="Oxanium"/>
              <a:cs typeface="Oxanium"/>
              <a:sym typeface="Oxan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0"/>
          <p:cNvSpPr txBox="1"/>
          <p:nvPr>
            <p:ph idx="2" type="title"/>
          </p:nvPr>
        </p:nvSpPr>
        <p:spPr>
          <a:xfrm>
            <a:off x="371225" y="2165400"/>
            <a:ext cx="3886200" cy="2359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0" lang="en" sz="2800" u="sng">
                <a:latin typeface="Oxanium SemiBold"/>
                <a:ea typeface="Oxanium SemiBold"/>
                <a:cs typeface="Oxanium SemiBold"/>
                <a:sym typeface="Oxanium SemiBold"/>
              </a:rPr>
              <a:t>Table of Contents</a:t>
            </a:r>
            <a:endParaRPr b="0" sz="2800" u="sng">
              <a:latin typeface="Oxanium SemiBold"/>
              <a:ea typeface="Oxanium SemiBold"/>
              <a:cs typeface="Oxanium SemiBold"/>
              <a:sym typeface="Oxanium SemiBold"/>
            </a:endParaRPr>
          </a:p>
          <a:p>
            <a:pPr indent="-381000" lvl="0" marL="457200" rtl="0" algn="ctr">
              <a:lnSpc>
                <a:spcPct val="115000"/>
              </a:lnSpc>
              <a:spcBef>
                <a:spcPts val="0"/>
              </a:spcBef>
              <a:spcAft>
                <a:spcPts val="0"/>
              </a:spcAft>
              <a:buSzPts val="2400"/>
              <a:buFont typeface="Oxanium SemiBold"/>
              <a:buAutoNum type="arabicPeriod"/>
            </a:pPr>
            <a:r>
              <a:rPr b="0" lang="en">
                <a:latin typeface="Oxanium SemiBold"/>
                <a:ea typeface="Oxanium SemiBold"/>
                <a:cs typeface="Oxanium SemiBold"/>
                <a:sym typeface="Oxanium SemiBold"/>
              </a:rPr>
              <a:t>Science Intro</a:t>
            </a:r>
            <a:endParaRPr b="0">
              <a:latin typeface="Oxanium SemiBold"/>
              <a:ea typeface="Oxanium SemiBold"/>
              <a:cs typeface="Oxanium SemiBold"/>
              <a:sym typeface="Oxanium SemiBold"/>
            </a:endParaRPr>
          </a:p>
          <a:p>
            <a:pPr indent="-381000" lvl="0" marL="457200" rtl="0" algn="ctr">
              <a:lnSpc>
                <a:spcPct val="115000"/>
              </a:lnSpc>
              <a:spcBef>
                <a:spcPts val="0"/>
              </a:spcBef>
              <a:spcAft>
                <a:spcPts val="0"/>
              </a:spcAft>
              <a:buSzPts val="2400"/>
              <a:buFont typeface="Oxanium SemiBold"/>
              <a:buAutoNum type="arabicPeriod"/>
            </a:pPr>
            <a:r>
              <a:rPr b="0" lang="en">
                <a:latin typeface="Oxanium SemiBold"/>
                <a:ea typeface="Oxanium SemiBold"/>
                <a:cs typeface="Oxanium SemiBold"/>
                <a:sym typeface="Oxanium SemiBold"/>
              </a:rPr>
              <a:t>Data and Model</a:t>
            </a:r>
            <a:endParaRPr b="0">
              <a:latin typeface="Oxanium SemiBold"/>
              <a:ea typeface="Oxanium SemiBold"/>
              <a:cs typeface="Oxanium SemiBold"/>
              <a:sym typeface="Oxanium SemiBold"/>
            </a:endParaRPr>
          </a:p>
          <a:p>
            <a:pPr indent="-381000" lvl="0" marL="457200" rtl="0" algn="ctr">
              <a:lnSpc>
                <a:spcPct val="115000"/>
              </a:lnSpc>
              <a:spcBef>
                <a:spcPts val="0"/>
              </a:spcBef>
              <a:spcAft>
                <a:spcPts val="0"/>
              </a:spcAft>
              <a:buSzPts val="2400"/>
              <a:buFont typeface="Oxanium SemiBold"/>
              <a:buAutoNum type="arabicPeriod"/>
            </a:pPr>
            <a:r>
              <a:rPr b="0" lang="en">
                <a:latin typeface="Oxanium SemiBold"/>
                <a:ea typeface="Oxanium SemiBold"/>
                <a:cs typeface="Oxanium SemiBold"/>
                <a:sym typeface="Oxanium SemiBold"/>
              </a:rPr>
              <a:t>Model Performance</a:t>
            </a:r>
            <a:endParaRPr b="0">
              <a:latin typeface="Oxanium SemiBold"/>
              <a:ea typeface="Oxanium SemiBold"/>
              <a:cs typeface="Oxanium SemiBold"/>
              <a:sym typeface="Oxanium SemiBold"/>
            </a:endParaRPr>
          </a:p>
          <a:p>
            <a:pPr indent="-381000" lvl="0" marL="457200" rtl="0" algn="ctr">
              <a:lnSpc>
                <a:spcPct val="115000"/>
              </a:lnSpc>
              <a:spcBef>
                <a:spcPts val="0"/>
              </a:spcBef>
              <a:spcAft>
                <a:spcPts val="0"/>
              </a:spcAft>
              <a:buSzPts val="2400"/>
              <a:buFont typeface="Oxanium SemiBold"/>
              <a:buAutoNum type="arabicPeriod"/>
            </a:pPr>
            <a:r>
              <a:rPr b="0" lang="en">
                <a:latin typeface="Oxanium SemiBold"/>
                <a:ea typeface="Oxanium SemiBold"/>
                <a:cs typeface="Oxanium SemiBold"/>
                <a:sym typeface="Oxanium SemiBold"/>
              </a:rPr>
              <a:t>Next Steps</a:t>
            </a:r>
            <a:endParaRPr b="0">
              <a:latin typeface="Oxanium SemiBold"/>
              <a:ea typeface="Oxanium SemiBold"/>
              <a:cs typeface="Oxanium SemiBold"/>
              <a:sym typeface="Oxanium SemiBold"/>
            </a:endParaRPr>
          </a:p>
        </p:txBody>
      </p:sp>
      <p:pic>
        <p:nvPicPr>
          <p:cNvPr id="2319" name="Google Shape;2319;p20"/>
          <p:cNvPicPr preferRelativeResize="0"/>
          <p:nvPr/>
        </p:nvPicPr>
        <p:blipFill>
          <a:blip r:embed="rId3">
            <a:alphaModFix/>
          </a:blip>
          <a:stretch>
            <a:fillRect/>
          </a:stretch>
        </p:blipFill>
        <p:spPr>
          <a:xfrm rot="10800000">
            <a:off x="4571988" y="502112"/>
            <a:ext cx="4195800" cy="274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grpSp>
        <p:nvGrpSpPr>
          <p:cNvPr id="2519" name="Google Shape;2519;p38"/>
          <p:cNvGrpSpPr/>
          <p:nvPr/>
        </p:nvGrpSpPr>
        <p:grpSpPr>
          <a:xfrm>
            <a:off x="202225" y="1118500"/>
            <a:ext cx="7604374" cy="3896400"/>
            <a:chOff x="682800" y="661300"/>
            <a:chExt cx="7604374" cy="3896400"/>
          </a:xfrm>
        </p:grpSpPr>
        <p:pic>
          <p:nvPicPr>
            <p:cNvPr id="2520" name="Google Shape;2520;p38"/>
            <p:cNvPicPr preferRelativeResize="0"/>
            <p:nvPr/>
          </p:nvPicPr>
          <p:blipFill rotWithShape="1">
            <a:blip r:embed="rId3">
              <a:alphaModFix/>
            </a:blip>
            <a:srcRect b="8038" l="12006" r="9364" t="9262"/>
            <a:stretch/>
          </p:blipFill>
          <p:spPr>
            <a:xfrm>
              <a:off x="1097825" y="696175"/>
              <a:ext cx="7189349" cy="3807625"/>
            </a:xfrm>
            <a:prstGeom prst="rect">
              <a:avLst/>
            </a:prstGeom>
            <a:noFill/>
            <a:ln>
              <a:noFill/>
            </a:ln>
          </p:spPr>
        </p:pic>
        <p:sp>
          <p:nvSpPr>
            <p:cNvPr id="2521" name="Google Shape;2521;p38"/>
            <p:cNvSpPr txBox="1"/>
            <p:nvPr/>
          </p:nvSpPr>
          <p:spPr>
            <a:xfrm>
              <a:off x="682800" y="661300"/>
              <a:ext cx="468600" cy="38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Scope One"/>
                  <a:ea typeface="Scope One"/>
                  <a:cs typeface="Scope One"/>
                  <a:sym typeface="Scope One"/>
                </a:rPr>
                <a:t>O</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B</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A</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F</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G</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K</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rPr b="1" lang="en" sz="1800">
                  <a:solidFill>
                    <a:srgbClr val="FFFFFF"/>
                  </a:solidFill>
                  <a:latin typeface="Scope One"/>
                  <a:ea typeface="Scope One"/>
                  <a:cs typeface="Scope One"/>
                  <a:sym typeface="Scope One"/>
                </a:rPr>
                <a:t>M</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a:p>
              <a:pPr indent="0" lvl="0" marL="0" rtl="0" algn="ctr">
                <a:spcBef>
                  <a:spcPts val="0"/>
                </a:spcBef>
                <a:spcAft>
                  <a:spcPts val="0"/>
                </a:spcAft>
                <a:buNone/>
              </a:pPr>
              <a:r>
                <a:t/>
              </a:r>
              <a:endParaRPr b="1" sz="1800">
                <a:solidFill>
                  <a:srgbClr val="FFFFFF"/>
                </a:solidFill>
                <a:latin typeface="Scope One"/>
                <a:ea typeface="Scope One"/>
                <a:cs typeface="Scope One"/>
                <a:sym typeface="Scope One"/>
              </a:endParaRPr>
            </a:p>
          </p:txBody>
        </p:sp>
      </p:grpSp>
      <p:sp>
        <p:nvSpPr>
          <p:cNvPr id="2522" name="Google Shape;2522;p38"/>
          <p:cNvSpPr txBox="1"/>
          <p:nvPr>
            <p:ph type="ctrTitle"/>
          </p:nvPr>
        </p:nvSpPr>
        <p:spPr>
          <a:xfrm>
            <a:off x="2597250" y="3298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Spectrography</a:t>
            </a:r>
            <a:endParaRPr sz="4000">
              <a:latin typeface="Oxanium"/>
              <a:ea typeface="Oxanium"/>
              <a:cs typeface="Oxanium"/>
              <a:sym typeface="Oxanium"/>
            </a:endParaRPr>
          </a:p>
        </p:txBody>
      </p:sp>
      <p:sp>
        <p:nvSpPr>
          <p:cNvPr id="2523" name="Google Shape;2523;p38"/>
          <p:cNvSpPr txBox="1"/>
          <p:nvPr/>
        </p:nvSpPr>
        <p:spPr>
          <a:xfrm>
            <a:off x="7806600" y="1128300"/>
            <a:ext cx="1123800" cy="3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anium"/>
                <a:ea typeface="Oxanium"/>
                <a:cs typeface="Oxanium"/>
                <a:sym typeface="Oxanium"/>
              </a:rPr>
              <a:t>A bunch of different stellar spectra, ranging from Type O to Type M.</a:t>
            </a:r>
            <a:endParaRPr>
              <a:solidFill>
                <a:srgbClr val="FFFFFF"/>
              </a:solidFill>
              <a:latin typeface="Oxanium"/>
              <a:ea typeface="Oxanium"/>
              <a:cs typeface="Oxanium"/>
              <a:sym typeface="Oxanium"/>
            </a:endParaRPr>
          </a:p>
          <a:p>
            <a:pPr indent="0" lvl="0" marL="0" rtl="0" algn="l">
              <a:spcBef>
                <a:spcPts val="0"/>
              </a:spcBef>
              <a:spcAft>
                <a:spcPts val="0"/>
              </a:spcAft>
              <a:buNone/>
            </a:pPr>
            <a:r>
              <a:t/>
            </a:r>
            <a:endParaRPr>
              <a:solidFill>
                <a:srgbClr val="FFFFFF"/>
              </a:solidFill>
              <a:latin typeface="Oxanium"/>
              <a:ea typeface="Oxanium"/>
              <a:cs typeface="Oxanium"/>
              <a:sym typeface="Oxanium"/>
            </a:endParaRPr>
          </a:p>
          <a:p>
            <a:pPr indent="0" lvl="0" marL="0" rtl="0" algn="l">
              <a:spcBef>
                <a:spcPts val="0"/>
              </a:spcBef>
              <a:spcAft>
                <a:spcPts val="0"/>
              </a:spcAft>
              <a:buNone/>
            </a:pPr>
            <a:r>
              <a:rPr lang="en">
                <a:solidFill>
                  <a:srgbClr val="FFFFFF"/>
                </a:solidFill>
                <a:latin typeface="Oxanium"/>
                <a:ea typeface="Oxanium"/>
                <a:cs typeface="Oxanium"/>
                <a:sym typeface="Oxanium"/>
              </a:rPr>
              <a:t>The different elements in these stars are causing lots of little lines.</a:t>
            </a:r>
            <a:endParaRPr>
              <a:solidFill>
                <a:srgbClr val="FFFFFF"/>
              </a:solidFill>
              <a:latin typeface="Oxanium"/>
              <a:ea typeface="Oxanium"/>
              <a:cs typeface="Oxanium"/>
              <a:sym typeface="Oxan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39"/>
          <p:cNvSpPr txBox="1"/>
          <p:nvPr>
            <p:ph type="ctrTitle"/>
          </p:nvPr>
        </p:nvSpPr>
        <p:spPr>
          <a:xfrm>
            <a:off x="202675" y="295725"/>
            <a:ext cx="37602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Spectrographs</a:t>
            </a:r>
            <a:endParaRPr sz="4000">
              <a:latin typeface="Oxanium"/>
              <a:ea typeface="Oxanium"/>
              <a:cs typeface="Oxanium"/>
              <a:sym typeface="Oxanium"/>
            </a:endParaRPr>
          </a:p>
        </p:txBody>
      </p:sp>
      <p:pic>
        <p:nvPicPr>
          <p:cNvPr id="2529" name="Google Shape;2529;p39"/>
          <p:cNvPicPr preferRelativeResize="0"/>
          <p:nvPr/>
        </p:nvPicPr>
        <p:blipFill rotWithShape="1">
          <a:blip r:embed="rId3">
            <a:alphaModFix/>
          </a:blip>
          <a:srcRect b="7834" l="8983" r="0" t="0"/>
          <a:stretch/>
        </p:blipFill>
        <p:spPr>
          <a:xfrm>
            <a:off x="4244000" y="444050"/>
            <a:ext cx="4150276" cy="4436700"/>
          </a:xfrm>
          <a:prstGeom prst="rect">
            <a:avLst/>
          </a:prstGeom>
          <a:noFill/>
          <a:ln>
            <a:noFill/>
          </a:ln>
        </p:spPr>
      </p:pic>
      <p:sp>
        <p:nvSpPr>
          <p:cNvPr id="2530" name="Google Shape;2530;p39"/>
          <p:cNvSpPr txBox="1"/>
          <p:nvPr/>
        </p:nvSpPr>
        <p:spPr>
          <a:xfrm>
            <a:off x="400450" y="1161375"/>
            <a:ext cx="3495600" cy="3844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These spectrographs can also be represented as graphs like these.</a:t>
            </a:r>
            <a:endParaRPr sz="1900">
              <a:solidFill>
                <a:srgbClr val="FFFFFF"/>
              </a:solidFill>
              <a:latin typeface="Oxanium"/>
              <a:ea typeface="Oxanium"/>
              <a:cs typeface="Oxanium"/>
              <a:sym typeface="Oxanium"/>
            </a:endParaRPr>
          </a:p>
          <a:p>
            <a:pPr indent="-349250" lvl="0" marL="457200" rtl="0" algn="l">
              <a:spcBef>
                <a:spcPts val="1000"/>
              </a:spcBef>
              <a:spcAft>
                <a:spcPts val="0"/>
              </a:spcAft>
              <a:buClr>
                <a:srgbClr val="FFFFFF"/>
              </a:buClr>
              <a:buSzPts val="1900"/>
              <a:buFont typeface="Oxanium"/>
              <a:buChar char="★"/>
            </a:pPr>
            <a:r>
              <a:rPr lang="en" sz="1900">
                <a:solidFill>
                  <a:srgbClr val="FFFFFF"/>
                </a:solidFill>
                <a:latin typeface="Oxanium"/>
                <a:ea typeface="Oxanium"/>
                <a:cs typeface="Oxanium"/>
                <a:sym typeface="Oxanium"/>
              </a:rPr>
              <a:t>Those absorptions and emission lines now show up as sharp spikes or dips on the graph.</a:t>
            </a:r>
            <a:endParaRPr sz="1900">
              <a:solidFill>
                <a:srgbClr val="FFFFFF"/>
              </a:solidFill>
              <a:latin typeface="Oxanium"/>
              <a:ea typeface="Oxanium"/>
              <a:cs typeface="Oxanium"/>
              <a:sym typeface="Oxanium"/>
            </a:endParaRPr>
          </a:p>
          <a:p>
            <a:pPr indent="-349250" lvl="0" marL="457200" rtl="0" algn="l">
              <a:spcBef>
                <a:spcPts val="1000"/>
              </a:spcBef>
              <a:spcAft>
                <a:spcPts val="1000"/>
              </a:spcAft>
              <a:buClr>
                <a:srgbClr val="FFFFFF"/>
              </a:buClr>
              <a:buSzPts val="1900"/>
              <a:buFont typeface="Oxanium"/>
              <a:buChar char="★"/>
            </a:pPr>
            <a:r>
              <a:rPr lang="en" sz="1900">
                <a:solidFill>
                  <a:srgbClr val="FFFFFF"/>
                </a:solidFill>
                <a:latin typeface="Oxanium"/>
                <a:ea typeface="Oxanium"/>
                <a:cs typeface="Oxanium"/>
                <a:sym typeface="Oxanium"/>
              </a:rPr>
              <a:t>The surface temperature of the star can be determined from these graphs by looking at highest peak.</a:t>
            </a:r>
            <a:endParaRPr sz="1900">
              <a:solidFill>
                <a:srgbClr val="FFFFFF"/>
              </a:solidFill>
              <a:latin typeface="Oxanium"/>
              <a:ea typeface="Oxanium"/>
              <a:cs typeface="Oxanium"/>
              <a:sym typeface="Oxan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pic>
        <p:nvPicPr>
          <p:cNvPr id="2535" name="Google Shape;2535;p40"/>
          <p:cNvPicPr preferRelativeResize="0"/>
          <p:nvPr/>
        </p:nvPicPr>
        <p:blipFill>
          <a:blip r:embed="rId3">
            <a:alphaModFix/>
          </a:blip>
          <a:stretch>
            <a:fillRect/>
          </a:stretch>
        </p:blipFill>
        <p:spPr>
          <a:xfrm>
            <a:off x="451838" y="1917132"/>
            <a:ext cx="8240325" cy="2715686"/>
          </a:xfrm>
          <a:prstGeom prst="rect">
            <a:avLst/>
          </a:prstGeom>
          <a:noFill/>
          <a:ln>
            <a:noFill/>
          </a:ln>
        </p:spPr>
      </p:pic>
      <p:sp>
        <p:nvSpPr>
          <p:cNvPr id="2536" name="Google Shape;2536;p40"/>
          <p:cNvSpPr txBox="1"/>
          <p:nvPr/>
        </p:nvSpPr>
        <p:spPr>
          <a:xfrm>
            <a:off x="4244875" y="1957050"/>
            <a:ext cx="40698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Normal Ones</a:t>
            </a:r>
            <a:endParaRPr b="1" sz="2900">
              <a:solidFill>
                <a:srgbClr val="FFFFFF"/>
              </a:solidFill>
              <a:latin typeface="Oswald"/>
              <a:ea typeface="Oswald"/>
              <a:cs typeface="Oswald"/>
              <a:sym typeface="Oswald"/>
            </a:endParaRPr>
          </a:p>
        </p:txBody>
      </p:sp>
      <p:sp>
        <p:nvSpPr>
          <p:cNvPr id="2537" name="Google Shape;2537;p40"/>
          <p:cNvSpPr txBox="1"/>
          <p:nvPr>
            <p:ph type="ctrTitle"/>
          </p:nvPr>
        </p:nvSpPr>
        <p:spPr>
          <a:xfrm>
            <a:off x="2597250" y="4369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38" name="Google Shape;2538;p40"/>
          <p:cNvSpPr txBox="1"/>
          <p:nvPr/>
        </p:nvSpPr>
        <p:spPr>
          <a:xfrm>
            <a:off x="1174650" y="1225600"/>
            <a:ext cx="6794700" cy="7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Normal spectral types range from blue </a:t>
            </a:r>
            <a:r>
              <a:rPr lang="en" sz="1800">
                <a:solidFill>
                  <a:srgbClr val="FFFFFF"/>
                </a:solidFill>
                <a:latin typeface="Oxanium"/>
                <a:ea typeface="Oxanium"/>
                <a:cs typeface="Oxanium"/>
                <a:sym typeface="Oxanium"/>
              </a:rPr>
              <a:t>hypergiants</a:t>
            </a:r>
            <a:r>
              <a:rPr lang="en" sz="1800">
                <a:solidFill>
                  <a:srgbClr val="FFFFFF"/>
                </a:solidFill>
                <a:latin typeface="Oxanium"/>
                <a:ea typeface="Oxanium"/>
                <a:cs typeface="Oxanium"/>
                <a:sym typeface="Oxanium"/>
              </a:rPr>
              <a:t> in Type O to brown dwarfs in Y (which emit almost no light).</a:t>
            </a:r>
            <a:endParaRPr sz="1800">
              <a:solidFill>
                <a:srgbClr val="FFFFFF"/>
              </a:solidFill>
              <a:latin typeface="Oxanium"/>
              <a:ea typeface="Oxanium"/>
              <a:cs typeface="Oxanium"/>
              <a:sym typeface="Oxan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41"/>
          <p:cNvSpPr txBox="1"/>
          <p:nvPr/>
        </p:nvSpPr>
        <p:spPr>
          <a:xfrm>
            <a:off x="2537100" y="1259650"/>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Itsy Bitsy Ones</a:t>
            </a:r>
            <a:endParaRPr b="1" sz="2900">
              <a:solidFill>
                <a:srgbClr val="FFFFFF"/>
              </a:solidFill>
              <a:latin typeface="Oswald"/>
              <a:ea typeface="Oswald"/>
              <a:cs typeface="Oswald"/>
              <a:sym typeface="Oswald"/>
            </a:endParaRPr>
          </a:p>
        </p:txBody>
      </p:sp>
      <p:grpSp>
        <p:nvGrpSpPr>
          <p:cNvPr id="2544" name="Google Shape;2544;p41"/>
          <p:cNvGrpSpPr/>
          <p:nvPr/>
        </p:nvGrpSpPr>
        <p:grpSpPr>
          <a:xfrm>
            <a:off x="1312000" y="1969388"/>
            <a:ext cx="2418950" cy="2785924"/>
            <a:chOff x="1245050" y="1956000"/>
            <a:chExt cx="2418950" cy="2785924"/>
          </a:xfrm>
        </p:grpSpPr>
        <p:pic>
          <p:nvPicPr>
            <p:cNvPr id="2545" name="Google Shape;2545;p41"/>
            <p:cNvPicPr preferRelativeResize="0"/>
            <p:nvPr/>
          </p:nvPicPr>
          <p:blipFill rotWithShape="1">
            <a:blip r:embed="rId3">
              <a:alphaModFix/>
            </a:blip>
            <a:srcRect b="16701" l="56915" r="0" t="0"/>
            <a:stretch/>
          </p:blipFill>
          <p:spPr>
            <a:xfrm>
              <a:off x="1245050" y="1956000"/>
              <a:ext cx="2418950" cy="2785924"/>
            </a:xfrm>
            <a:prstGeom prst="rect">
              <a:avLst/>
            </a:prstGeom>
            <a:noFill/>
            <a:ln>
              <a:noFill/>
            </a:ln>
          </p:spPr>
        </p:pic>
        <p:pic>
          <p:nvPicPr>
            <p:cNvPr id="2546" name="Google Shape;2546;p41"/>
            <p:cNvPicPr preferRelativeResize="0"/>
            <p:nvPr/>
          </p:nvPicPr>
          <p:blipFill rotWithShape="1">
            <a:blip r:embed="rId3">
              <a:alphaModFix/>
            </a:blip>
            <a:srcRect b="0" l="40631" r="44200" t="80136"/>
            <a:stretch/>
          </p:blipFill>
          <p:spPr>
            <a:xfrm>
              <a:off x="1346964" y="2245677"/>
              <a:ext cx="851536" cy="664384"/>
            </a:xfrm>
            <a:prstGeom prst="rect">
              <a:avLst/>
            </a:prstGeom>
            <a:noFill/>
            <a:ln>
              <a:noFill/>
            </a:ln>
          </p:spPr>
        </p:pic>
        <p:sp>
          <p:nvSpPr>
            <p:cNvPr id="2547" name="Google Shape;2547;p41"/>
            <p:cNvSpPr txBox="1"/>
            <p:nvPr/>
          </p:nvSpPr>
          <p:spPr>
            <a:xfrm>
              <a:off x="1245050" y="1984200"/>
              <a:ext cx="14706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Oswald"/>
                  <a:ea typeface="Oswald"/>
                  <a:cs typeface="Oswald"/>
                  <a:sym typeface="Oswald"/>
                </a:rPr>
                <a:t>White Dwarf</a:t>
              </a:r>
              <a:endParaRPr b="1" sz="2000">
                <a:solidFill>
                  <a:srgbClr val="FFFFFF"/>
                </a:solidFill>
                <a:latin typeface="Oswald"/>
                <a:ea typeface="Oswald"/>
                <a:cs typeface="Oswald"/>
                <a:sym typeface="Oswald"/>
              </a:endParaRPr>
            </a:p>
          </p:txBody>
        </p:sp>
        <p:sp>
          <p:nvSpPr>
            <p:cNvPr id="2548" name="Google Shape;2548;p41"/>
            <p:cNvSpPr txBox="1"/>
            <p:nvPr/>
          </p:nvSpPr>
          <p:spPr>
            <a:xfrm>
              <a:off x="1858250" y="3453775"/>
              <a:ext cx="14706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Oswald"/>
                  <a:ea typeface="Oswald"/>
                  <a:cs typeface="Oswald"/>
                  <a:sym typeface="Oswald"/>
                </a:rPr>
                <a:t>Our</a:t>
              </a:r>
              <a:endParaRPr b="1" sz="2000">
                <a:latin typeface="Oswald"/>
                <a:ea typeface="Oswald"/>
                <a:cs typeface="Oswald"/>
                <a:sym typeface="Oswald"/>
              </a:endParaRPr>
            </a:p>
            <a:p>
              <a:pPr indent="0" lvl="0" marL="0" rtl="0" algn="ctr">
                <a:spcBef>
                  <a:spcPts val="0"/>
                </a:spcBef>
                <a:spcAft>
                  <a:spcPts val="0"/>
                </a:spcAft>
                <a:buNone/>
              </a:pPr>
              <a:r>
                <a:rPr b="1" lang="en" sz="2000">
                  <a:latin typeface="Oswald"/>
                  <a:ea typeface="Oswald"/>
                  <a:cs typeface="Oswald"/>
                  <a:sym typeface="Oswald"/>
                </a:rPr>
                <a:t>Sun</a:t>
              </a:r>
              <a:endParaRPr b="1" sz="2000">
                <a:latin typeface="Oswald"/>
                <a:ea typeface="Oswald"/>
                <a:cs typeface="Oswald"/>
                <a:sym typeface="Oswald"/>
              </a:endParaRPr>
            </a:p>
          </p:txBody>
        </p:sp>
      </p:grpSp>
      <p:pic>
        <p:nvPicPr>
          <p:cNvPr id="2549" name="Google Shape;2549;p41"/>
          <p:cNvPicPr preferRelativeResize="0"/>
          <p:nvPr/>
        </p:nvPicPr>
        <p:blipFill>
          <a:blip r:embed="rId4">
            <a:alphaModFix/>
          </a:blip>
          <a:stretch>
            <a:fillRect/>
          </a:stretch>
        </p:blipFill>
        <p:spPr>
          <a:xfrm>
            <a:off x="4044000" y="2123900"/>
            <a:ext cx="3958516" cy="2476900"/>
          </a:xfrm>
          <a:prstGeom prst="rect">
            <a:avLst/>
          </a:prstGeom>
          <a:noFill/>
          <a:ln>
            <a:noFill/>
          </a:ln>
        </p:spPr>
      </p:pic>
      <p:sp>
        <p:nvSpPr>
          <p:cNvPr id="2550" name="Google Shape;2550;p41"/>
          <p:cNvSpPr txBox="1"/>
          <p:nvPr>
            <p:ph type="ctrTitle"/>
          </p:nvPr>
        </p:nvSpPr>
        <p:spPr>
          <a:xfrm>
            <a:off x="2597250" y="4369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51" name="Google Shape;2551;p41"/>
          <p:cNvSpPr txBox="1"/>
          <p:nvPr/>
        </p:nvSpPr>
        <p:spPr>
          <a:xfrm>
            <a:off x="0" y="370150"/>
            <a:ext cx="2709900" cy="14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But there are also abnormal spectral types, such as white dwarfs, </a:t>
            </a:r>
            <a:r>
              <a:rPr lang="en" sz="1800">
                <a:solidFill>
                  <a:srgbClr val="FFFFFF"/>
                </a:solidFill>
                <a:latin typeface="Oxanium"/>
                <a:ea typeface="Oxanium"/>
                <a:cs typeface="Oxanium"/>
                <a:sym typeface="Oxanium"/>
              </a:rPr>
              <a:t>relatively bright but very small stars </a:t>
            </a:r>
            <a:endParaRPr sz="1800">
              <a:solidFill>
                <a:srgbClr val="FFFFFF"/>
              </a:solidFill>
              <a:latin typeface="Oxanium"/>
              <a:ea typeface="Oxanium"/>
              <a:cs typeface="Oxanium"/>
              <a:sym typeface="Oxanium"/>
            </a:endParaRPr>
          </a:p>
        </p:txBody>
      </p:sp>
      <p:sp>
        <p:nvSpPr>
          <p:cNvPr id="2552" name="Google Shape;2552;p41"/>
          <p:cNvSpPr txBox="1"/>
          <p:nvPr/>
        </p:nvSpPr>
        <p:spPr>
          <a:xfrm>
            <a:off x="6606900" y="436900"/>
            <a:ext cx="2556300" cy="14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Usually these are the core of a larger star that has blown off its outer layers in a supernova</a:t>
            </a:r>
            <a:endParaRPr sz="1800">
              <a:solidFill>
                <a:srgbClr val="FFFFFF"/>
              </a:solidFill>
              <a:latin typeface="Oxanium"/>
              <a:ea typeface="Oxanium"/>
              <a:cs typeface="Oxanium"/>
              <a:sym typeface="Oxan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grpSp>
        <p:nvGrpSpPr>
          <p:cNvPr id="2557" name="Google Shape;2557;p42"/>
          <p:cNvGrpSpPr/>
          <p:nvPr/>
        </p:nvGrpSpPr>
        <p:grpSpPr>
          <a:xfrm>
            <a:off x="1511100" y="1232879"/>
            <a:ext cx="5817001" cy="3562050"/>
            <a:chOff x="1586550" y="1232879"/>
            <a:chExt cx="5817001" cy="3562050"/>
          </a:xfrm>
        </p:grpSpPr>
        <p:pic>
          <p:nvPicPr>
            <p:cNvPr id="2558" name="Google Shape;2558;p42"/>
            <p:cNvPicPr preferRelativeResize="0"/>
            <p:nvPr/>
          </p:nvPicPr>
          <p:blipFill>
            <a:blip r:embed="rId3">
              <a:alphaModFix/>
            </a:blip>
            <a:stretch>
              <a:fillRect/>
            </a:stretch>
          </p:blipFill>
          <p:spPr>
            <a:xfrm>
              <a:off x="1901900" y="1232879"/>
              <a:ext cx="5501651" cy="3562050"/>
            </a:xfrm>
            <a:prstGeom prst="rect">
              <a:avLst/>
            </a:prstGeom>
            <a:noFill/>
            <a:ln>
              <a:noFill/>
            </a:ln>
          </p:spPr>
        </p:pic>
        <p:sp>
          <p:nvSpPr>
            <p:cNvPr id="2559" name="Google Shape;2559;p42"/>
            <p:cNvSpPr txBox="1"/>
            <p:nvPr/>
          </p:nvSpPr>
          <p:spPr>
            <a:xfrm>
              <a:off x="1586550" y="1313200"/>
              <a:ext cx="40698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Thieves</a:t>
              </a:r>
              <a:endParaRPr b="1" sz="2900">
                <a:solidFill>
                  <a:srgbClr val="FFFFFF"/>
                </a:solidFill>
                <a:latin typeface="Oswald"/>
                <a:ea typeface="Oswald"/>
                <a:cs typeface="Oswald"/>
                <a:sym typeface="Oswald"/>
              </a:endParaRPr>
            </a:p>
          </p:txBody>
        </p:sp>
        <p:sp>
          <p:nvSpPr>
            <p:cNvPr id="2560" name="Google Shape;2560;p42"/>
            <p:cNvSpPr txBox="1"/>
            <p:nvPr/>
          </p:nvSpPr>
          <p:spPr>
            <a:xfrm>
              <a:off x="1586550" y="1887775"/>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Oswald"/>
                  <a:ea typeface="Oswald"/>
                  <a:cs typeface="Oswald"/>
                  <a:sym typeface="Oswald"/>
                </a:rPr>
                <a:t>Cataclysmic Variable Stars</a:t>
              </a:r>
              <a:endParaRPr b="1" sz="2200">
                <a:solidFill>
                  <a:srgbClr val="FFFFFF"/>
                </a:solidFill>
                <a:latin typeface="Oswald"/>
                <a:ea typeface="Oswald"/>
                <a:cs typeface="Oswald"/>
                <a:sym typeface="Oswald"/>
              </a:endParaRPr>
            </a:p>
          </p:txBody>
        </p:sp>
      </p:grpSp>
      <p:sp>
        <p:nvSpPr>
          <p:cNvPr id="2561" name="Google Shape;2561;p42"/>
          <p:cNvSpPr txBox="1"/>
          <p:nvPr>
            <p:ph type="ctrTitle"/>
          </p:nvPr>
        </p:nvSpPr>
        <p:spPr>
          <a:xfrm>
            <a:off x="2597250" y="2845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62" name="Google Shape;2562;p42"/>
          <p:cNvSpPr txBox="1"/>
          <p:nvPr/>
        </p:nvSpPr>
        <p:spPr>
          <a:xfrm>
            <a:off x="133500" y="1308200"/>
            <a:ext cx="1681800" cy="30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Cataclysmic variable stars are a type of star that fluctuates in brightness over time. These stars only appear in binary systems</a:t>
            </a:r>
            <a:endParaRPr/>
          </a:p>
        </p:txBody>
      </p:sp>
      <p:sp>
        <p:nvSpPr>
          <p:cNvPr id="2563" name="Google Shape;2563;p42"/>
          <p:cNvSpPr txBox="1"/>
          <p:nvPr/>
        </p:nvSpPr>
        <p:spPr>
          <a:xfrm>
            <a:off x="7328100" y="1308200"/>
            <a:ext cx="1681800" cy="30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CV stars siphon material off of their binary companion, periodically building up layers and then blowing them off in a bright flash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grpSp>
        <p:nvGrpSpPr>
          <p:cNvPr id="2568" name="Google Shape;2568;p43"/>
          <p:cNvGrpSpPr/>
          <p:nvPr/>
        </p:nvGrpSpPr>
        <p:grpSpPr>
          <a:xfrm>
            <a:off x="4859950" y="1223175"/>
            <a:ext cx="4069800" cy="3422200"/>
            <a:chOff x="811325" y="1236825"/>
            <a:chExt cx="4069800" cy="3422200"/>
          </a:xfrm>
        </p:grpSpPr>
        <p:pic>
          <p:nvPicPr>
            <p:cNvPr id="2569" name="Google Shape;2569;p43"/>
            <p:cNvPicPr preferRelativeResize="0"/>
            <p:nvPr/>
          </p:nvPicPr>
          <p:blipFill rotWithShape="1">
            <a:blip r:embed="rId3">
              <a:alphaModFix/>
            </a:blip>
            <a:srcRect b="8189" l="4534" r="6386" t="0"/>
            <a:stretch/>
          </p:blipFill>
          <p:spPr>
            <a:xfrm>
              <a:off x="1151375" y="1236825"/>
              <a:ext cx="3320225" cy="3422200"/>
            </a:xfrm>
            <a:prstGeom prst="rect">
              <a:avLst/>
            </a:prstGeom>
            <a:noFill/>
            <a:ln>
              <a:noFill/>
            </a:ln>
          </p:spPr>
        </p:pic>
        <p:sp>
          <p:nvSpPr>
            <p:cNvPr id="2570" name="Google Shape;2570;p43"/>
            <p:cNvSpPr txBox="1"/>
            <p:nvPr/>
          </p:nvSpPr>
          <p:spPr>
            <a:xfrm>
              <a:off x="811325" y="1236825"/>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FFFFFF"/>
                  </a:solidFill>
                  <a:latin typeface="Oswald"/>
                  <a:ea typeface="Oswald"/>
                  <a:cs typeface="Oswald"/>
                  <a:sym typeface="Oswald"/>
                </a:rPr>
                <a:t>Carbon Stars</a:t>
              </a:r>
              <a:endParaRPr b="1" sz="2500">
                <a:solidFill>
                  <a:srgbClr val="FFFFFF"/>
                </a:solidFill>
                <a:latin typeface="Oswald"/>
                <a:ea typeface="Oswald"/>
                <a:cs typeface="Oswald"/>
                <a:sym typeface="Oswald"/>
              </a:endParaRPr>
            </a:p>
          </p:txBody>
        </p:sp>
      </p:grpSp>
      <p:pic>
        <p:nvPicPr>
          <p:cNvPr id="2571" name="Google Shape;2571;p43"/>
          <p:cNvPicPr preferRelativeResize="0"/>
          <p:nvPr/>
        </p:nvPicPr>
        <p:blipFill rotWithShape="1">
          <a:blip r:embed="rId4">
            <a:alphaModFix/>
          </a:blip>
          <a:srcRect b="0" l="18736" r="19220" t="0"/>
          <a:stretch/>
        </p:blipFill>
        <p:spPr>
          <a:xfrm>
            <a:off x="2282475" y="1778188"/>
            <a:ext cx="2644656" cy="2664175"/>
          </a:xfrm>
          <a:prstGeom prst="rect">
            <a:avLst/>
          </a:prstGeom>
          <a:noFill/>
          <a:ln>
            <a:noFill/>
          </a:ln>
        </p:spPr>
      </p:pic>
      <p:sp>
        <p:nvSpPr>
          <p:cNvPr id="2572" name="Google Shape;2572;p43"/>
          <p:cNvSpPr txBox="1"/>
          <p:nvPr/>
        </p:nvSpPr>
        <p:spPr>
          <a:xfrm>
            <a:off x="1636700" y="1223175"/>
            <a:ext cx="40698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Oswald"/>
                <a:ea typeface="Oswald"/>
                <a:cs typeface="Oswald"/>
                <a:sym typeface="Oswald"/>
              </a:rPr>
              <a:t>The Dying Giants</a:t>
            </a:r>
            <a:endParaRPr b="1" sz="2900">
              <a:solidFill>
                <a:srgbClr val="FFFFFF"/>
              </a:solidFill>
              <a:latin typeface="Oswald"/>
              <a:ea typeface="Oswald"/>
              <a:cs typeface="Oswald"/>
              <a:sym typeface="Oswald"/>
            </a:endParaRPr>
          </a:p>
        </p:txBody>
      </p:sp>
      <p:sp>
        <p:nvSpPr>
          <p:cNvPr id="2573" name="Google Shape;2573;p43"/>
          <p:cNvSpPr txBox="1"/>
          <p:nvPr>
            <p:ph type="ctrTitle"/>
          </p:nvPr>
        </p:nvSpPr>
        <p:spPr>
          <a:xfrm>
            <a:off x="2597250" y="284500"/>
            <a:ext cx="3949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Spectral Types</a:t>
            </a:r>
            <a:endParaRPr sz="4000">
              <a:latin typeface="Oxanium"/>
              <a:ea typeface="Oxanium"/>
              <a:cs typeface="Oxanium"/>
              <a:sym typeface="Oxanium"/>
            </a:endParaRPr>
          </a:p>
        </p:txBody>
      </p:sp>
      <p:sp>
        <p:nvSpPr>
          <p:cNvPr id="2574" name="Google Shape;2574;p43"/>
          <p:cNvSpPr txBox="1"/>
          <p:nvPr/>
        </p:nvSpPr>
        <p:spPr>
          <a:xfrm>
            <a:off x="133500" y="1346575"/>
            <a:ext cx="2148900" cy="30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xanium"/>
                <a:ea typeface="Oxanium"/>
                <a:cs typeface="Oxanium"/>
                <a:sym typeface="Oxanium"/>
              </a:rPr>
              <a:t>Carbon stars are the faint remnants of late stage (dying) stars that didn’t have enough mass to supernova, so once fusion stops in the core, the outer layers gradually drift off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pic>
        <p:nvPicPr>
          <p:cNvPr id="2324" name="Google Shape;2324;p21"/>
          <p:cNvPicPr preferRelativeResize="0"/>
          <p:nvPr/>
        </p:nvPicPr>
        <p:blipFill>
          <a:blip r:embed="rId3">
            <a:alphaModFix/>
          </a:blip>
          <a:stretch>
            <a:fillRect/>
          </a:stretch>
        </p:blipFill>
        <p:spPr>
          <a:xfrm>
            <a:off x="152400" y="1460300"/>
            <a:ext cx="8839204" cy="3021212"/>
          </a:xfrm>
          <a:prstGeom prst="rect">
            <a:avLst/>
          </a:prstGeom>
          <a:noFill/>
          <a:ln>
            <a:noFill/>
          </a:ln>
        </p:spPr>
      </p:pic>
      <p:sp>
        <p:nvSpPr>
          <p:cNvPr id="2325" name="Google Shape;2325;p21"/>
          <p:cNvSpPr txBox="1"/>
          <p:nvPr>
            <p:ph type="ctrTitle"/>
          </p:nvPr>
        </p:nvSpPr>
        <p:spPr>
          <a:xfrm>
            <a:off x="1673550" y="429600"/>
            <a:ext cx="57969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Stellar Spectral Types</a:t>
            </a:r>
            <a:endParaRPr sz="4000">
              <a:latin typeface="Oxanium"/>
              <a:ea typeface="Oxanium"/>
              <a:cs typeface="Oxanium"/>
              <a:sym typeface="Oxanium"/>
            </a:endParaRPr>
          </a:p>
        </p:txBody>
      </p:sp>
      <p:sp>
        <p:nvSpPr>
          <p:cNvPr id="2326" name="Google Shape;2326;p21"/>
          <p:cNvSpPr txBox="1"/>
          <p:nvPr/>
        </p:nvSpPr>
        <p:spPr>
          <a:xfrm>
            <a:off x="6144768" y="1915625"/>
            <a:ext cx="20616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9FBFC"/>
                </a:solidFill>
                <a:latin typeface="Oxanium"/>
                <a:ea typeface="Oxanium"/>
                <a:cs typeface="Oxanium"/>
                <a:sym typeface="Oxanium"/>
              </a:rPr>
              <a:t>Our Sun</a:t>
            </a:r>
            <a:endParaRPr b="1" sz="2900">
              <a:solidFill>
                <a:srgbClr val="F9FBFC"/>
              </a:solidFill>
              <a:latin typeface="Oxanium"/>
              <a:ea typeface="Oxanium"/>
              <a:cs typeface="Oxanium"/>
              <a:sym typeface="Oxanium"/>
            </a:endParaRPr>
          </a:p>
        </p:txBody>
      </p:sp>
      <p:cxnSp>
        <p:nvCxnSpPr>
          <p:cNvPr id="2327" name="Google Shape;2327;p21"/>
          <p:cNvCxnSpPr/>
          <p:nvPr/>
        </p:nvCxnSpPr>
        <p:spPr>
          <a:xfrm flipH="1">
            <a:off x="7166568" y="2530325"/>
            <a:ext cx="9000" cy="589200"/>
          </a:xfrm>
          <a:prstGeom prst="straightConnector1">
            <a:avLst/>
          </a:prstGeom>
          <a:noFill/>
          <a:ln cap="flat" cmpd="sng" w="38100">
            <a:solidFill>
              <a:srgbClr val="F9FBFC"/>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pic>
        <p:nvPicPr>
          <p:cNvPr id="2332" name="Google Shape;2332;p22"/>
          <p:cNvPicPr preferRelativeResize="0"/>
          <p:nvPr/>
        </p:nvPicPr>
        <p:blipFill rotWithShape="1">
          <a:blip r:embed="rId3">
            <a:alphaModFix/>
          </a:blip>
          <a:srcRect b="84113" l="714" r="0" t="2008"/>
          <a:stretch/>
        </p:blipFill>
        <p:spPr>
          <a:xfrm>
            <a:off x="316425" y="1308200"/>
            <a:ext cx="8511149" cy="515575"/>
          </a:xfrm>
          <a:prstGeom prst="rect">
            <a:avLst/>
          </a:prstGeom>
          <a:noFill/>
          <a:ln>
            <a:noFill/>
          </a:ln>
        </p:spPr>
      </p:pic>
      <p:sp>
        <p:nvSpPr>
          <p:cNvPr id="2333" name="Google Shape;2333;p22"/>
          <p:cNvSpPr txBox="1"/>
          <p:nvPr>
            <p:ph type="ctrTitle"/>
          </p:nvPr>
        </p:nvSpPr>
        <p:spPr>
          <a:xfrm>
            <a:off x="2510250" y="349275"/>
            <a:ext cx="4123500" cy="788700"/>
          </a:xfrm>
          <a:prstGeom prst="rect">
            <a:avLst/>
          </a:prstGeom>
          <a:solidFill>
            <a:srgbClr val="4F2F79">
              <a:alpha val="4972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Oxanium"/>
                <a:ea typeface="Oxanium"/>
                <a:cs typeface="Oxanium"/>
                <a:sym typeface="Oxanium"/>
              </a:rPr>
              <a:t>Stellar Spectra</a:t>
            </a:r>
            <a:endParaRPr sz="4000">
              <a:latin typeface="Oxanium"/>
              <a:ea typeface="Oxanium"/>
              <a:cs typeface="Oxanium"/>
              <a:sym typeface="Oxanium"/>
            </a:endParaRPr>
          </a:p>
        </p:txBody>
      </p:sp>
      <p:pic>
        <p:nvPicPr>
          <p:cNvPr id="2334" name="Google Shape;2334;p22"/>
          <p:cNvPicPr preferRelativeResize="0"/>
          <p:nvPr/>
        </p:nvPicPr>
        <p:blipFill rotWithShape="1">
          <a:blip r:embed="rId3">
            <a:alphaModFix/>
          </a:blip>
          <a:srcRect b="0" l="714" r="0" t="17668"/>
          <a:stretch/>
        </p:blipFill>
        <p:spPr>
          <a:xfrm>
            <a:off x="316425" y="1823775"/>
            <a:ext cx="8511149" cy="305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3"/>
          <p:cNvSpPr txBox="1"/>
          <p:nvPr>
            <p:ph type="title"/>
          </p:nvPr>
        </p:nvSpPr>
        <p:spPr>
          <a:xfrm>
            <a:off x="3507650" y="330150"/>
            <a:ext cx="5202600" cy="4890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Oxanium"/>
                <a:ea typeface="Oxanium"/>
                <a:cs typeface="Oxanium"/>
                <a:sym typeface="Oxanium"/>
              </a:rPr>
              <a:t>Class Distribution</a:t>
            </a:r>
            <a:endParaRPr sz="3000">
              <a:latin typeface="Oxanium"/>
              <a:ea typeface="Oxanium"/>
              <a:cs typeface="Oxanium"/>
              <a:sym typeface="Oxanium"/>
            </a:endParaRPr>
          </a:p>
        </p:txBody>
      </p:sp>
      <p:sp>
        <p:nvSpPr>
          <p:cNvPr id="2340" name="Google Shape;2340;p23"/>
          <p:cNvSpPr txBox="1"/>
          <p:nvPr/>
        </p:nvSpPr>
        <p:spPr>
          <a:xfrm>
            <a:off x="5499300" y="1125050"/>
            <a:ext cx="3444600" cy="211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Largest 5 Classes: Random Undersampling </a:t>
            </a:r>
            <a:endParaRPr sz="2000">
              <a:solidFill>
                <a:srgbClr val="FFFFFF"/>
              </a:solidFill>
              <a:latin typeface="Oxanium"/>
              <a:ea typeface="Oxanium"/>
              <a:cs typeface="Oxanium"/>
              <a:sym typeface="Oxanium"/>
            </a:endParaRPr>
          </a:p>
          <a:p>
            <a:pPr indent="-355600" lvl="0" marL="457200" rtl="0" algn="l">
              <a:spcBef>
                <a:spcPts val="1000"/>
              </a:spcBef>
              <a:spcAft>
                <a:spcPts val="1000"/>
              </a:spcAft>
              <a:buClr>
                <a:srgbClr val="FFFFFF"/>
              </a:buClr>
              <a:buSzPts val="2000"/>
              <a:buFont typeface="Oxanium"/>
              <a:buChar char="★"/>
            </a:pPr>
            <a:r>
              <a:rPr lang="en" sz="2000">
                <a:solidFill>
                  <a:srgbClr val="FFFFFF"/>
                </a:solidFill>
                <a:latin typeface="Oxanium"/>
                <a:ea typeface="Oxanium"/>
                <a:cs typeface="Oxanium"/>
                <a:sym typeface="Oxanium"/>
              </a:rPr>
              <a:t>Smallest 4 Classes: Random Oversampling</a:t>
            </a:r>
            <a:endParaRPr sz="2000">
              <a:solidFill>
                <a:srgbClr val="FFFFFF"/>
              </a:solidFill>
              <a:latin typeface="Oxanium"/>
              <a:ea typeface="Oxanium"/>
              <a:cs typeface="Oxanium"/>
              <a:sym typeface="Oxanium"/>
            </a:endParaRPr>
          </a:p>
        </p:txBody>
      </p:sp>
      <p:pic>
        <p:nvPicPr>
          <p:cNvPr id="2341" name="Google Shape;2341;p23"/>
          <p:cNvPicPr preferRelativeResize="0"/>
          <p:nvPr/>
        </p:nvPicPr>
        <p:blipFill rotWithShape="1">
          <a:blip r:embed="rId3">
            <a:alphaModFix/>
          </a:blip>
          <a:srcRect b="0" l="4288" r="4279" t="0"/>
          <a:stretch/>
        </p:blipFill>
        <p:spPr>
          <a:xfrm>
            <a:off x="565825" y="1633300"/>
            <a:ext cx="4618650" cy="31571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2397B"/>
            </a:gs>
            <a:gs pos="56000">
              <a:srgbClr val="3F2767"/>
            </a:gs>
            <a:gs pos="100000">
              <a:srgbClr val="0B1453"/>
            </a:gs>
          </a:gsLst>
          <a:path path="circle">
            <a:fillToRect b="50%" l="50%" r="50%" t="50%"/>
          </a:path>
          <a:tileRect/>
        </a:gradFill>
      </p:bgPr>
    </p:bg>
    <p:spTree>
      <p:nvGrpSpPr>
        <p:cNvPr id="2345" name="Shape 2345"/>
        <p:cNvGrpSpPr/>
        <p:nvPr/>
      </p:nvGrpSpPr>
      <p:grpSpPr>
        <a:xfrm>
          <a:off x="0" y="0"/>
          <a:ext cx="0" cy="0"/>
          <a:chOff x="0" y="0"/>
          <a:chExt cx="0" cy="0"/>
        </a:xfrm>
      </p:grpSpPr>
      <p:sp>
        <p:nvSpPr>
          <p:cNvPr id="2346" name="Google Shape;2346;p24"/>
          <p:cNvSpPr txBox="1"/>
          <p:nvPr>
            <p:ph type="title"/>
          </p:nvPr>
        </p:nvSpPr>
        <p:spPr>
          <a:xfrm>
            <a:off x="-392025" y="1576363"/>
            <a:ext cx="4622400" cy="13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Oxanium"/>
                <a:ea typeface="Oxanium"/>
                <a:cs typeface="Oxanium"/>
                <a:sym typeface="Oxanium"/>
              </a:rPr>
              <a:t>Model</a:t>
            </a:r>
            <a:endParaRPr sz="5000">
              <a:solidFill>
                <a:srgbClr val="FFFFFF"/>
              </a:solidFill>
              <a:latin typeface="Oxanium"/>
              <a:ea typeface="Oxanium"/>
              <a:cs typeface="Oxanium"/>
              <a:sym typeface="Oxanium"/>
            </a:endParaRPr>
          </a:p>
        </p:txBody>
      </p:sp>
      <p:sp>
        <p:nvSpPr>
          <p:cNvPr id="2347" name="Google Shape;2347;p24"/>
          <p:cNvSpPr txBox="1"/>
          <p:nvPr>
            <p:ph idx="4294967295" type="title"/>
          </p:nvPr>
        </p:nvSpPr>
        <p:spPr>
          <a:xfrm>
            <a:off x="927825" y="3314125"/>
            <a:ext cx="3839700" cy="12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Oxanium"/>
                <a:ea typeface="Oxanium"/>
                <a:cs typeface="Oxanium"/>
                <a:sym typeface="Oxanium"/>
              </a:rPr>
              <a:t>Histogram-based </a:t>
            </a:r>
            <a:endParaRPr sz="2100">
              <a:solidFill>
                <a:srgbClr val="FFFFFF"/>
              </a:solidFill>
              <a:latin typeface="Oxanium"/>
              <a:ea typeface="Oxanium"/>
              <a:cs typeface="Oxanium"/>
              <a:sym typeface="Oxanium"/>
            </a:endParaRPr>
          </a:p>
          <a:p>
            <a:pPr indent="0" lvl="0" marL="0" rtl="0" algn="ctr">
              <a:spcBef>
                <a:spcPts val="0"/>
              </a:spcBef>
              <a:spcAft>
                <a:spcPts val="0"/>
              </a:spcAft>
              <a:buNone/>
            </a:pPr>
            <a:r>
              <a:rPr lang="en" sz="2100">
                <a:solidFill>
                  <a:srgbClr val="FFFFFF"/>
                </a:solidFill>
                <a:latin typeface="Oxanium"/>
                <a:ea typeface="Oxanium"/>
                <a:cs typeface="Oxanium"/>
                <a:sym typeface="Oxanium"/>
              </a:rPr>
              <a:t>Gradient Boosting </a:t>
            </a:r>
            <a:endParaRPr sz="2100">
              <a:solidFill>
                <a:srgbClr val="FFFFFF"/>
              </a:solidFill>
              <a:latin typeface="Oxanium"/>
              <a:ea typeface="Oxanium"/>
              <a:cs typeface="Oxanium"/>
              <a:sym typeface="Oxanium"/>
            </a:endParaRPr>
          </a:p>
          <a:p>
            <a:pPr indent="0" lvl="0" marL="0" rtl="0" algn="ctr">
              <a:spcBef>
                <a:spcPts val="0"/>
              </a:spcBef>
              <a:spcAft>
                <a:spcPts val="0"/>
              </a:spcAft>
              <a:buNone/>
            </a:pPr>
            <a:r>
              <a:rPr lang="en" sz="2100">
                <a:solidFill>
                  <a:srgbClr val="FFFFFF"/>
                </a:solidFill>
                <a:latin typeface="Oxanium"/>
                <a:ea typeface="Oxanium"/>
                <a:cs typeface="Oxanium"/>
                <a:sym typeface="Oxanium"/>
              </a:rPr>
              <a:t>Classification Tree</a:t>
            </a:r>
            <a:endParaRPr sz="2100">
              <a:latin typeface="Oxanium"/>
              <a:ea typeface="Oxanium"/>
              <a:cs typeface="Oxanium"/>
              <a:sym typeface="Oxanium"/>
            </a:endParaRPr>
          </a:p>
        </p:txBody>
      </p:sp>
      <p:sp>
        <p:nvSpPr>
          <p:cNvPr id="2348" name="Google Shape;2348;p24"/>
          <p:cNvSpPr txBox="1"/>
          <p:nvPr/>
        </p:nvSpPr>
        <p:spPr>
          <a:xfrm>
            <a:off x="4767525" y="926625"/>
            <a:ext cx="2717700" cy="939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S</a:t>
            </a:r>
            <a:r>
              <a:rPr lang="en" sz="2000">
                <a:solidFill>
                  <a:srgbClr val="FFFFFF"/>
                </a:solidFill>
                <a:latin typeface="Oxanium"/>
                <a:ea typeface="Oxanium"/>
                <a:cs typeface="Oxanium"/>
                <a:sym typeface="Oxanium"/>
              </a:rPr>
              <a:t>cales well to more features</a:t>
            </a:r>
            <a:endParaRPr sz="2000">
              <a:solidFill>
                <a:srgbClr val="FFFFFF"/>
              </a:solidFill>
              <a:latin typeface="Oxanium"/>
              <a:ea typeface="Oxanium"/>
              <a:cs typeface="Oxanium"/>
              <a:sym typeface="Oxanium"/>
            </a:endParaRPr>
          </a:p>
          <a:p>
            <a:pPr indent="0" lvl="0" marL="457200" rtl="0" algn="l">
              <a:spcBef>
                <a:spcPts val="0"/>
              </a:spcBef>
              <a:spcAft>
                <a:spcPts val="0"/>
              </a:spcAft>
              <a:buNone/>
            </a:pPr>
            <a:r>
              <a:t/>
            </a:r>
            <a:endParaRPr sz="2000">
              <a:solidFill>
                <a:srgbClr val="FFFFFF"/>
              </a:solidFill>
              <a:latin typeface="Oxanium"/>
              <a:ea typeface="Oxanium"/>
              <a:cs typeface="Oxanium"/>
              <a:sym typeface="Oxanium"/>
            </a:endParaRPr>
          </a:p>
          <a:p>
            <a:pPr indent="0" lvl="0" marL="0" rtl="0" algn="l">
              <a:spcBef>
                <a:spcPts val="0"/>
              </a:spcBef>
              <a:spcAft>
                <a:spcPts val="0"/>
              </a:spcAft>
              <a:buNone/>
            </a:pPr>
            <a:r>
              <a:t/>
            </a:r>
            <a:endParaRPr>
              <a:latin typeface="Scope One"/>
              <a:ea typeface="Scope One"/>
              <a:cs typeface="Scope One"/>
              <a:sym typeface="Scope One"/>
            </a:endParaRPr>
          </a:p>
        </p:txBody>
      </p:sp>
      <p:sp>
        <p:nvSpPr>
          <p:cNvPr id="2349" name="Google Shape;2349;p24"/>
          <p:cNvSpPr txBox="1"/>
          <p:nvPr/>
        </p:nvSpPr>
        <p:spPr>
          <a:xfrm>
            <a:off x="5195450" y="2450413"/>
            <a:ext cx="2502000" cy="939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NaN handling</a:t>
            </a:r>
            <a:endParaRPr>
              <a:latin typeface="Scope One"/>
              <a:ea typeface="Scope One"/>
              <a:cs typeface="Scope One"/>
              <a:sym typeface="Scope One"/>
            </a:endParaRPr>
          </a:p>
        </p:txBody>
      </p:sp>
      <p:sp>
        <p:nvSpPr>
          <p:cNvPr id="2350" name="Google Shape;2350;p24"/>
          <p:cNvSpPr txBox="1"/>
          <p:nvPr/>
        </p:nvSpPr>
        <p:spPr>
          <a:xfrm>
            <a:off x="5195450" y="3801625"/>
            <a:ext cx="2791200" cy="798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Oxanium"/>
              <a:buChar char="★"/>
            </a:pPr>
            <a:r>
              <a:rPr lang="en" sz="2000">
                <a:solidFill>
                  <a:srgbClr val="FFFFFF"/>
                </a:solidFill>
                <a:latin typeface="Oxanium"/>
                <a:ea typeface="Oxanium"/>
                <a:cs typeface="Oxanium"/>
                <a:sym typeface="Oxanium"/>
              </a:rPr>
              <a:t>Faster for large sample sizes</a:t>
            </a:r>
            <a:endParaRPr>
              <a:latin typeface="Scope One"/>
              <a:ea typeface="Scope One"/>
              <a:cs typeface="Scope One"/>
              <a:sym typeface="Scope One"/>
            </a:endParaRPr>
          </a:p>
        </p:txBody>
      </p:sp>
      <p:sp>
        <p:nvSpPr>
          <p:cNvPr id="2351" name="Google Shape;2351;p24"/>
          <p:cNvSpPr txBox="1"/>
          <p:nvPr/>
        </p:nvSpPr>
        <p:spPr>
          <a:xfrm>
            <a:off x="1100625" y="301725"/>
            <a:ext cx="39513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Oxanium"/>
                <a:ea typeface="Oxanium"/>
                <a:cs typeface="Oxanium"/>
                <a:sym typeface="Oxanium"/>
              </a:rPr>
              <a:t>Advantages of This Model:</a:t>
            </a:r>
            <a:endParaRPr sz="2200">
              <a:solidFill>
                <a:srgbClr val="FFFFFF"/>
              </a:solidFill>
              <a:latin typeface="Oxanium"/>
              <a:ea typeface="Oxanium"/>
              <a:cs typeface="Oxanium"/>
              <a:sym typeface="Oxan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pic>
        <p:nvPicPr>
          <p:cNvPr id="2356" name="Google Shape;2356;p25"/>
          <p:cNvPicPr preferRelativeResize="0"/>
          <p:nvPr/>
        </p:nvPicPr>
        <p:blipFill rotWithShape="1">
          <a:blip r:embed="rId3">
            <a:alphaModFix/>
          </a:blip>
          <a:srcRect b="2769" l="1450" r="9573" t="4928"/>
          <a:stretch/>
        </p:blipFill>
        <p:spPr>
          <a:xfrm>
            <a:off x="4121900" y="280300"/>
            <a:ext cx="4165999" cy="3457400"/>
          </a:xfrm>
          <a:prstGeom prst="rect">
            <a:avLst/>
          </a:prstGeom>
          <a:noFill/>
          <a:ln>
            <a:noFill/>
          </a:ln>
        </p:spPr>
      </p:pic>
      <p:sp>
        <p:nvSpPr>
          <p:cNvPr id="2357" name="Google Shape;2357;p25"/>
          <p:cNvSpPr txBox="1"/>
          <p:nvPr>
            <p:ph type="title"/>
          </p:nvPr>
        </p:nvSpPr>
        <p:spPr>
          <a:xfrm>
            <a:off x="1030325" y="2206575"/>
            <a:ext cx="2543700" cy="9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Oxanium"/>
                <a:ea typeface="Oxanium"/>
                <a:cs typeface="Oxanium"/>
                <a:sym typeface="Oxanium"/>
              </a:rPr>
              <a:t>Model </a:t>
            </a:r>
            <a:endParaRPr sz="2700">
              <a:latin typeface="Oxanium"/>
              <a:ea typeface="Oxanium"/>
              <a:cs typeface="Oxanium"/>
              <a:sym typeface="Oxanium"/>
            </a:endParaRPr>
          </a:p>
          <a:p>
            <a:pPr indent="0" lvl="0" marL="0" rtl="0" algn="ctr">
              <a:spcBef>
                <a:spcPts val="0"/>
              </a:spcBef>
              <a:spcAft>
                <a:spcPts val="0"/>
              </a:spcAft>
              <a:buNone/>
            </a:pPr>
            <a:r>
              <a:rPr lang="en" sz="2700">
                <a:latin typeface="Oxanium"/>
                <a:ea typeface="Oxanium"/>
                <a:cs typeface="Oxanium"/>
                <a:sym typeface="Oxanium"/>
              </a:rPr>
              <a:t>Performance</a:t>
            </a:r>
            <a:endParaRPr sz="2700">
              <a:latin typeface="Oxanium"/>
              <a:ea typeface="Oxanium"/>
              <a:cs typeface="Oxanium"/>
              <a:sym typeface="Oxanium"/>
            </a:endParaRPr>
          </a:p>
        </p:txBody>
      </p:sp>
      <p:sp>
        <p:nvSpPr>
          <p:cNvPr id="2358" name="Google Shape;2358;p25"/>
          <p:cNvSpPr txBox="1"/>
          <p:nvPr>
            <p:ph idx="2" type="title"/>
          </p:nvPr>
        </p:nvSpPr>
        <p:spPr>
          <a:xfrm>
            <a:off x="555725" y="3289325"/>
            <a:ext cx="3492900" cy="119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xanium"/>
                <a:ea typeface="Oxanium"/>
                <a:cs typeface="Oxanium"/>
                <a:sym typeface="Oxanium"/>
              </a:rPr>
              <a:t>Balanced accuracy</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score:</a:t>
            </a:r>
            <a:endParaRPr sz="2100">
              <a:latin typeface="Oxanium"/>
              <a:ea typeface="Oxanium"/>
              <a:cs typeface="Oxanium"/>
              <a:sym typeface="Oxanium"/>
            </a:endParaRPr>
          </a:p>
          <a:p>
            <a:pPr indent="0" lvl="0" marL="0" rtl="0" algn="ctr">
              <a:spcBef>
                <a:spcPts val="0"/>
              </a:spcBef>
              <a:spcAft>
                <a:spcPts val="0"/>
              </a:spcAft>
              <a:buNone/>
            </a:pPr>
            <a:r>
              <a:rPr lang="en" sz="2100">
                <a:latin typeface="Oxanium"/>
                <a:ea typeface="Oxanium"/>
                <a:cs typeface="Oxanium"/>
                <a:sym typeface="Oxanium"/>
              </a:rPr>
              <a:t>0.85</a:t>
            </a:r>
            <a:endParaRPr sz="2100">
              <a:latin typeface="Oxanium"/>
              <a:ea typeface="Oxanium"/>
              <a:cs typeface="Oxanium"/>
              <a:sym typeface="Oxanium"/>
            </a:endParaRPr>
          </a:p>
        </p:txBody>
      </p:sp>
      <p:sp>
        <p:nvSpPr>
          <p:cNvPr id="2359" name="Google Shape;2359;p25"/>
          <p:cNvSpPr txBox="1"/>
          <p:nvPr/>
        </p:nvSpPr>
        <p:spPr>
          <a:xfrm>
            <a:off x="3918900" y="3841600"/>
            <a:ext cx="45720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Oxanium"/>
                <a:ea typeface="Oxanium"/>
                <a:cs typeface="Oxanium"/>
                <a:sym typeface="Oxanium"/>
              </a:rPr>
              <a:t>Correct classifications are on the diagonal</a:t>
            </a:r>
            <a:endParaRPr sz="1700">
              <a:solidFill>
                <a:srgbClr val="FFFFFF"/>
              </a:solidFill>
              <a:latin typeface="Oxanium"/>
              <a:ea typeface="Oxanium"/>
              <a:cs typeface="Oxanium"/>
              <a:sym typeface="Oxanium"/>
            </a:endParaRPr>
          </a:p>
        </p:txBody>
      </p:sp>
      <p:grpSp>
        <p:nvGrpSpPr>
          <p:cNvPr id="2360" name="Google Shape;2360;p25"/>
          <p:cNvGrpSpPr/>
          <p:nvPr/>
        </p:nvGrpSpPr>
        <p:grpSpPr>
          <a:xfrm>
            <a:off x="5400725" y="744450"/>
            <a:ext cx="2097900" cy="2206200"/>
            <a:chOff x="5400725" y="744450"/>
            <a:chExt cx="2097900" cy="2206200"/>
          </a:xfrm>
        </p:grpSpPr>
        <p:sp>
          <p:nvSpPr>
            <p:cNvPr id="2361" name="Google Shape;2361;p25"/>
            <p:cNvSpPr txBox="1"/>
            <p:nvPr/>
          </p:nvSpPr>
          <p:spPr>
            <a:xfrm>
              <a:off x="6348125" y="744450"/>
              <a:ext cx="1150500" cy="5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5E10A4"/>
                  </a:solidFill>
                  <a:latin typeface="Oxanium"/>
                  <a:ea typeface="Oxanium"/>
                  <a:cs typeface="Oxanium"/>
                  <a:sym typeface="Oxanium"/>
                </a:rPr>
                <a:t>Minority classes</a:t>
              </a:r>
              <a:endParaRPr b="1" sz="1700">
                <a:solidFill>
                  <a:srgbClr val="5E10A4"/>
                </a:solidFill>
                <a:latin typeface="Oxanium"/>
                <a:ea typeface="Oxanium"/>
                <a:cs typeface="Oxanium"/>
                <a:sym typeface="Oxanium"/>
              </a:endParaRPr>
            </a:p>
          </p:txBody>
        </p:sp>
        <p:cxnSp>
          <p:nvCxnSpPr>
            <p:cNvPr id="2362" name="Google Shape;2362;p25"/>
            <p:cNvCxnSpPr>
              <a:stCxn id="2361" idx="1"/>
            </p:cNvCxnSpPr>
            <p:nvPr/>
          </p:nvCxnSpPr>
          <p:spPr>
            <a:xfrm rot="10800000">
              <a:off x="5400725" y="1001550"/>
              <a:ext cx="947400" cy="39000"/>
            </a:xfrm>
            <a:prstGeom prst="straightConnector1">
              <a:avLst/>
            </a:prstGeom>
            <a:noFill/>
            <a:ln cap="flat" cmpd="sng" w="19050">
              <a:solidFill>
                <a:srgbClr val="5E10A4"/>
              </a:solidFill>
              <a:prstDash val="solid"/>
              <a:round/>
              <a:headEnd len="med" w="med" type="none"/>
              <a:tailEnd len="med" w="med" type="triangle"/>
            </a:ln>
          </p:spPr>
        </p:cxnSp>
        <p:cxnSp>
          <p:nvCxnSpPr>
            <p:cNvPr id="2363" name="Google Shape;2363;p25"/>
            <p:cNvCxnSpPr>
              <a:stCxn id="2361" idx="2"/>
            </p:cNvCxnSpPr>
            <p:nvPr/>
          </p:nvCxnSpPr>
          <p:spPr>
            <a:xfrm>
              <a:off x="6923375" y="1336650"/>
              <a:ext cx="480600" cy="1614000"/>
            </a:xfrm>
            <a:prstGeom prst="straightConnector1">
              <a:avLst/>
            </a:prstGeom>
            <a:noFill/>
            <a:ln cap="flat" cmpd="sng" w="19050">
              <a:solidFill>
                <a:srgbClr val="5E10A4"/>
              </a:solidFill>
              <a:prstDash val="solid"/>
              <a:round/>
              <a:headEnd len="med" w="med" type="none"/>
              <a:tailEnd len="med" w="med" type="triangle"/>
            </a:ln>
          </p:spPr>
        </p:cxnSp>
        <p:cxnSp>
          <p:nvCxnSpPr>
            <p:cNvPr id="2364" name="Google Shape;2364;p25"/>
            <p:cNvCxnSpPr>
              <a:stCxn id="2361" idx="2"/>
            </p:cNvCxnSpPr>
            <p:nvPr/>
          </p:nvCxnSpPr>
          <p:spPr>
            <a:xfrm flipH="1">
              <a:off x="6754175" y="1336650"/>
              <a:ext cx="169200" cy="1018500"/>
            </a:xfrm>
            <a:prstGeom prst="straightConnector1">
              <a:avLst/>
            </a:prstGeom>
            <a:noFill/>
            <a:ln cap="flat" cmpd="sng" w="19050">
              <a:solidFill>
                <a:srgbClr val="5E10A4"/>
              </a:solidFill>
              <a:prstDash val="solid"/>
              <a:round/>
              <a:headEnd len="med" w="med" type="none"/>
              <a:tailEnd len="med" w="med" type="triangle"/>
            </a:ln>
          </p:spPr>
        </p:cxnSp>
        <p:cxnSp>
          <p:nvCxnSpPr>
            <p:cNvPr id="2365" name="Google Shape;2365;p25"/>
            <p:cNvCxnSpPr>
              <a:stCxn id="2361" idx="1"/>
            </p:cNvCxnSpPr>
            <p:nvPr/>
          </p:nvCxnSpPr>
          <p:spPr>
            <a:xfrm flipH="1">
              <a:off x="5684825" y="1040550"/>
              <a:ext cx="663300" cy="231900"/>
            </a:xfrm>
            <a:prstGeom prst="straightConnector1">
              <a:avLst/>
            </a:prstGeom>
            <a:noFill/>
            <a:ln cap="flat" cmpd="sng" w="19050">
              <a:solidFill>
                <a:srgbClr val="5E10A4"/>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1263"/>
            </a:gs>
            <a:gs pos="100000">
              <a:srgbClr val="0F0F5E"/>
            </a:gs>
          </a:gsLst>
          <a:path path="circle">
            <a:fillToRect b="50%" l="50%" r="50%" t="50%"/>
          </a:path>
          <a:tileRect/>
        </a:gradFill>
      </p:bgPr>
    </p:bg>
    <p:spTree>
      <p:nvGrpSpPr>
        <p:cNvPr id="2369" name="Shape 2369"/>
        <p:cNvGrpSpPr/>
        <p:nvPr/>
      </p:nvGrpSpPr>
      <p:grpSpPr>
        <a:xfrm>
          <a:off x="0" y="0"/>
          <a:ext cx="0" cy="0"/>
          <a:chOff x="0" y="0"/>
          <a:chExt cx="0" cy="0"/>
        </a:xfrm>
      </p:grpSpPr>
      <p:sp>
        <p:nvSpPr>
          <p:cNvPr id="2370" name="Google Shape;2370;p26"/>
          <p:cNvSpPr txBox="1"/>
          <p:nvPr>
            <p:ph type="title"/>
          </p:nvPr>
        </p:nvSpPr>
        <p:spPr>
          <a:xfrm>
            <a:off x="1919025" y="866475"/>
            <a:ext cx="5410200" cy="6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FFFFF"/>
                </a:solidFill>
                <a:latin typeface="Oxanium"/>
                <a:ea typeface="Oxanium"/>
                <a:cs typeface="Oxanium"/>
                <a:sym typeface="Oxanium"/>
              </a:rPr>
              <a:t>Next Steps</a:t>
            </a:r>
            <a:endParaRPr sz="4000">
              <a:solidFill>
                <a:srgbClr val="FFFFFF"/>
              </a:solidFill>
              <a:latin typeface="Oxanium"/>
              <a:ea typeface="Oxanium"/>
              <a:cs typeface="Oxanium"/>
              <a:sym typeface="Oxanium"/>
            </a:endParaRPr>
          </a:p>
        </p:txBody>
      </p:sp>
      <p:pic>
        <p:nvPicPr>
          <p:cNvPr id="2371" name="Google Shape;2371;p26"/>
          <p:cNvPicPr preferRelativeResize="0"/>
          <p:nvPr/>
        </p:nvPicPr>
        <p:blipFill>
          <a:blip r:embed="rId3">
            <a:alphaModFix/>
          </a:blip>
          <a:stretch>
            <a:fillRect/>
          </a:stretch>
        </p:blipFill>
        <p:spPr>
          <a:xfrm>
            <a:off x="6182550" y="407626"/>
            <a:ext cx="2878649" cy="2475911"/>
          </a:xfrm>
          <a:prstGeom prst="rect">
            <a:avLst/>
          </a:prstGeom>
          <a:noFill/>
          <a:ln>
            <a:noFill/>
          </a:ln>
        </p:spPr>
      </p:pic>
      <p:sp>
        <p:nvSpPr>
          <p:cNvPr id="2372" name="Google Shape;2372;p26"/>
          <p:cNvSpPr txBox="1"/>
          <p:nvPr>
            <p:ph idx="2" type="title"/>
          </p:nvPr>
        </p:nvSpPr>
        <p:spPr>
          <a:xfrm flipH="1">
            <a:off x="1273425" y="2117538"/>
            <a:ext cx="18918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xanium"/>
                <a:ea typeface="Oxanium"/>
                <a:cs typeface="Oxanium"/>
                <a:sym typeface="Oxanium"/>
              </a:rPr>
              <a:t>Adding Capability</a:t>
            </a:r>
            <a:endParaRPr sz="2400">
              <a:latin typeface="Oxanium"/>
              <a:ea typeface="Oxanium"/>
              <a:cs typeface="Oxanium"/>
              <a:sym typeface="Oxanium"/>
            </a:endParaRPr>
          </a:p>
        </p:txBody>
      </p:sp>
      <p:sp>
        <p:nvSpPr>
          <p:cNvPr id="2373" name="Google Shape;2373;p26"/>
          <p:cNvSpPr txBox="1"/>
          <p:nvPr>
            <p:ph idx="1" type="subTitle"/>
          </p:nvPr>
        </p:nvSpPr>
        <p:spPr>
          <a:xfrm flipH="1">
            <a:off x="1119225" y="2949750"/>
            <a:ext cx="2242800" cy="155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Subclasses</a:t>
            </a:r>
            <a:endParaRPr sz="1900">
              <a:solidFill>
                <a:schemeClr val="lt1"/>
              </a:solidFill>
              <a:latin typeface="Oxanium"/>
              <a:ea typeface="Oxanium"/>
              <a:cs typeface="Oxanium"/>
              <a:sym typeface="Oxanium"/>
            </a:endParaRPr>
          </a:p>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Non-stellar objects</a:t>
            </a:r>
            <a:endParaRPr sz="1900">
              <a:solidFill>
                <a:schemeClr val="lt1"/>
              </a:solidFill>
              <a:latin typeface="Oxanium"/>
              <a:ea typeface="Oxanium"/>
              <a:cs typeface="Oxanium"/>
              <a:sym typeface="Oxanium"/>
            </a:endParaRPr>
          </a:p>
          <a:p>
            <a:pPr indent="-349250" lvl="1" marL="9144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Galaxies</a:t>
            </a:r>
            <a:endParaRPr sz="1900">
              <a:solidFill>
                <a:schemeClr val="lt1"/>
              </a:solidFill>
              <a:latin typeface="Oxanium"/>
              <a:ea typeface="Oxanium"/>
              <a:cs typeface="Oxanium"/>
              <a:sym typeface="Oxanium"/>
            </a:endParaRPr>
          </a:p>
          <a:p>
            <a:pPr indent="-349250" lvl="1" marL="9144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Quasars</a:t>
            </a:r>
            <a:endParaRPr sz="1900">
              <a:solidFill>
                <a:schemeClr val="lt1"/>
              </a:solidFill>
              <a:latin typeface="Oxanium"/>
              <a:ea typeface="Oxanium"/>
              <a:cs typeface="Oxanium"/>
              <a:sym typeface="Oxanium"/>
            </a:endParaRPr>
          </a:p>
        </p:txBody>
      </p:sp>
      <p:sp>
        <p:nvSpPr>
          <p:cNvPr id="2374" name="Google Shape;2374;p26"/>
          <p:cNvSpPr txBox="1"/>
          <p:nvPr>
            <p:ph idx="2" type="title"/>
          </p:nvPr>
        </p:nvSpPr>
        <p:spPr>
          <a:xfrm flipH="1">
            <a:off x="3997450" y="2117550"/>
            <a:ext cx="2093400" cy="75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Oxanium"/>
                <a:ea typeface="Oxanium"/>
                <a:cs typeface="Oxanium"/>
                <a:sym typeface="Oxanium"/>
              </a:rPr>
              <a:t>Improving Performance</a:t>
            </a:r>
            <a:endParaRPr sz="2400">
              <a:latin typeface="Oxanium"/>
              <a:ea typeface="Oxanium"/>
              <a:cs typeface="Oxanium"/>
              <a:sym typeface="Oxanium"/>
            </a:endParaRPr>
          </a:p>
        </p:txBody>
      </p:sp>
      <p:sp>
        <p:nvSpPr>
          <p:cNvPr id="2375" name="Google Shape;2375;p26"/>
          <p:cNvSpPr txBox="1"/>
          <p:nvPr>
            <p:ph idx="1" type="subTitle"/>
          </p:nvPr>
        </p:nvSpPr>
        <p:spPr>
          <a:xfrm flipH="1">
            <a:off x="3840150" y="2966525"/>
            <a:ext cx="2501400" cy="155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Data from other sources</a:t>
            </a:r>
            <a:endParaRPr sz="1900">
              <a:solidFill>
                <a:schemeClr val="lt1"/>
              </a:solidFill>
              <a:latin typeface="Oxanium"/>
              <a:ea typeface="Oxanium"/>
              <a:cs typeface="Oxanium"/>
              <a:sym typeface="Oxanium"/>
            </a:endParaRPr>
          </a:p>
          <a:p>
            <a:pPr indent="-349250" lvl="0" marL="457200" rtl="0" algn="l">
              <a:spcBef>
                <a:spcPts val="0"/>
              </a:spcBef>
              <a:spcAft>
                <a:spcPts val="0"/>
              </a:spcAft>
              <a:buClr>
                <a:schemeClr val="lt1"/>
              </a:buClr>
              <a:buSzPts val="1900"/>
              <a:buFont typeface="Oxanium"/>
              <a:buChar char="★"/>
            </a:pPr>
            <a:r>
              <a:rPr lang="en" sz="1900">
                <a:solidFill>
                  <a:schemeClr val="lt1"/>
                </a:solidFill>
                <a:latin typeface="Oxanium"/>
                <a:ea typeface="Oxanium"/>
                <a:cs typeface="Oxanium"/>
                <a:sym typeface="Oxanium"/>
              </a:rPr>
              <a:t>Train iteratively with resampled data</a:t>
            </a:r>
            <a:endParaRPr sz="1900">
              <a:solidFill>
                <a:schemeClr val="lt1"/>
              </a:solidFill>
              <a:latin typeface="Oxanium"/>
              <a:ea typeface="Oxanium"/>
              <a:cs typeface="Oxanium"/>
              <a:sym typeface="Oxanium"/>
            </a:endParaRPr>
          </a:p>
        </p:txBody>
      </p:sp>
      <p:cxnSp>
        <p:nvCxnSpPr>
          <p:cNvPr id="2376" name="Google Shape;2376;p26"/>
          <p:cNvCxnSpPr/>
          <p:nvPr/>
        </p:nvCxnSpPr>
        <p:spPr>
          <a:xfrm>
            <a:off x="1111750" y="2929225"/>
            <a:ext cx="2183400" cy="13500"/>
          </a:xfrm>
          <a:prstGeom prst="straightConnector1">
            <a:avLst/>
          </a:prstGeom>
          <a:noFill/>
          <a:ln cap="flat" cmpd="sng" w="19050">
            <a:solidFill>
              <a:srgbClr val="FFFFFF"/>
            </a:solidFill>
            <a:prstDash val="solid"/>
            <a:round/>
            <a:headEnd len="med" w="med" type="none"/>
            <a:tailEnd len="med" w="med" type="none"/>
          </a:ln>
        </p:spPr>
      </p:cxnSp>
      <p:cxnSp>
        <p:nvCxnSpPr>
          <p:cNvPr id="2377" name="Google Shape;2377;p26"/>
          <p:cNvCxnSpPr/>
          <p:nvPr/>
        </p:nvCxnSpPr>
        <p:spPr>
          <a:xfrm>
            <a:off x="3999150" y="2929225"/>
            <a:ext cx="2183400" cy="135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7"/>
          <p:cNvSpPr txBox="1"/>
          <p:nvPr>
            <p:ph type="ctrTitle"/>
          </p:nvPr>
        </p:nvSpPr>
        <p:spPr>
          <a:xfrm>
            <a:off x="400650" y="1151538"/>
            <a:ext cx="8342700" cy="142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xanium"/>
                <a:ea typeface="Oxanium"/>
                <a:cs typeface="Oxanium"/>
                <a:sym typeface="Oxanium"/>
              </a:rPr>
              <a:t>Thank You</a:t>
            </a:r>
            <a:endParaRPr>
              <a:latin typeface="Oxanium"/>
              <a:ea typeface="Oxanium"/>
              <a:cs typeface="Oxanium"/>
              <a:sym typeface="Oxanium"/>
            </a:endParaRPr>
          </a:p>
          <a:p>
            <a:pPr indent="0" lvl="0" marL="0" rtl="0" algn="ctr">
              <a:spcBef>
                <a:spcPts val="0"/>
              </a:spcBef>
              <a:spcAft>
                <a:spcPts val="0"/>
              </a:spcAft>
              <a:buNone/>
            </a:pPr>
            <a:r>
              <a:rPr lang="en">
                <a:latin typeface="Oxanium"/>
                <a:ea typeface="Oxanium"/>
                <a:cs typeface="Oxanium"/>
                <a:sym typeface="Oxanium"/>
              </a:rPr>
              <a:t>For Your Time</a:t>
            </a:r>
            <a:endParaRPr>
              <a:latin typeface="Oxanium"/>
              <a:ea typeface="Oxanium"/>
              <a:cs typeface="Oxanium"/>
              <a:sym typeface="Oxanium"/>
            </a:endParaRPr>
          </a:p>
        </p:txBody>
      </p:sp>
      <p:sp>
        <p:nvSpPr>
          <p:cNvPr id="2383" name="Google Shape;2383;p27"/>
          <p:cNvSpPr txBox="1"/>
          <p:nvPr/>
        </p:nvSpPr>
        <p:spPr>
          <a:xfrm>
            <a:off x="1778700" y="3649575"/>
            <a:ext cx="5739000" cy="12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xanium"/>
                <a:ea typeface="Oxanium"/>
                <a:cs typeface="Oxanium"/>
                <a:sym typeface="Oxanium"/>
              </a:rPr>
              <a:t>Project by: Edith Johnston</a:t>
            </a:r>
            <a:endParaRPr sz="1800">
              <a:solidFill>
                <a:srgbClr val="FFFFFF"/>
              </a:solidFill>
              <a:latin typeface="Oxanium"/>
              <a:ea typeface="Oxanium"/>
              <a:cs typeface="Oxanium"/>
              <a:sym typeface="Oxanium"/>
            </a:endParaRPr>
          </a:p>
          <a:p>
            <a:pPr indent="0" lvl="0" marL="0" rtl="0" algn="l">
              <a:spcBef>
                <a:spcPts val="0"/>
              </a:spcBef>
              <a:spcAft>
                <a:spcPts val="0"/>
              </a:spcAft>
              <a:buNone/>
            </a:pPr>
            <a:r>
              <a:rPr lang="en" sz="1800">
                <a:solidFill>
                  <a:srgbClr val="FFFFFF"/>
                </a:solidFill>
                <a:latin typeface="Oxanium"/>
                <a:ea typeface="Oxanium"/>
                <a:cs typeface="Oxanium"/>
                <a:sym typeface="Oxanium"/>
              </a:rPr>
              <a:t>Github repository: https://github.com/edithalice/stellar_classification</a:t>
            </a:r>
            <a:endParaRPr sz="1800">
              <a:solidFill>
                <a:srgbClr val="FFFFFF"/>
              </a:solidFill>
              <a:latin typeface="Oxanium"/>
              <a:ea typeface="Oxanium"/>
              <a:cs typeface="Oxanium"/>
              <a:sym typeface="Oxanium"/>
            </a:endParaRPr>
          </a:p>
          <a:p>
            <a:pPr indent="0" lvl="0" marL="0" rtl="0" algn="l">
              <a:spcBef>
                <a:spcPts val="0"/>
              </a:spcBef>
              <a:spcAft>
                <a:spcPts val="0"/>
              </a:spcAft>
              <a:buNone/>
            </a:pPr>
            <a:r>
              <a:rPr lang="en" sz="1800">
                <a:solidFill>
                  <a:srgbClr val="FFFFFF"/>
                </a:solidFill>
                <a:latin typeface="Oxanium"/>
                <a:ea typeface="Oxanium"/>
                <a:cs typeface="Oxanium"/>
                <a:sym typeface="Oxanium"/>
              </a:rPr>
              <a:t>LinkedIn: www.linkedin.com/in/edith-johnston</a:t>
            </a:r>
            <a:endParaRPr sz="1800">
              <a:solidFill>
                <a:srgbClr val="FFFFFF"/>
              </a:solidFill>
              <a:latin typeface="Oxanium"/>
              <a:ea typeface="Oxanium"/>
              <a:cs typeface="Oxanium"/>
              <a:sym typeface="Oxanium"/>
            </a:endParaRPr>
          </a:p>
          <a:p>
            <a:pPr indent="0" lvl="0" marL="0" rtl="0" algn="l">
              <a:spcBef>
                <a:spcPts val="0"/>
              </a:spcBef>
              <a:spcAft>
                <a:spcPts val="0"/>
              </a:spcAft>
              <a:buNone/>
            </a:pPr>
            <a:r>
              <a:t/>
            </a:r>
            <a:endParaRPr sz="1800">
              <a:solidFill>
                <a:srgbClr val="FFFFFF"/>
              </a:solidFill>
              <a:latin typeface="Oxanium"/>
              <a:ea typeface="Oxanium"/>
              <a:cs typeface="Oxanium"/>
              <a:sym typeface="Oxanium"/>
            </a:endParaRPr>
          </a:p>
        </p:txBody>
      </p:sp>
    </p:spTree>
  </p:cSld>
  <p:clrMapOvr>
    <a:masterClrMapping/>
  </p:clrMapOvr>
</p:sld>
</file>

<file path=ppt/theme/theme1.xml><?xml version="1.0" encoding="utf-8"?>
<a:theme xmlns:a="http://schemas.openxmlformats.org/drawingml/2006/main" xmlns:r="http://schemas.openxmlformats.org/officeDocument/2006/relationships"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